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85" r:id="rId2"/>
    <p:sldId id="281" r:id="rId3"/>
    <p:sldId id="278" r:id="rId4"/>
    <p:sldId id="279" r:id="rId5"/>
    <p:sldId id="280" r:id="rId6"/>
    <p:sldId id="283" r:id="rId7"/>
    <p:sldId id="282" r:id="rId8"/>
    <p:sldId id="288" r:id="rId9"/>
    <p:sldId id="275" r:id="rId10"/>
    <p:sldId id="269" r:id="rId11"/>
    <p:sldId id="287" r:id="rId12"/>
    <p:sldId id="286" r:id="rId13"/>
  </p:sldIdLst>
  <p:sldSz cx="12192000" cy="6858000"/>
  <p:notesSz cx="12192000" cy="6858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qIvc28SYNr36H8kCrR2H20x3u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0B"/>
    <a:srgbClr val="002A13"/>
    <a:srgbClr val="005828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804" autoAdjust="0"/>
  </p:normalViewPr>
  <p:slideViewPr>
    <p:cSldViewPr snapToGrid="0">
      <p:cViewPr varScale="1">
        <p:scale>
          <a:sx n="51" d="100"/>
          <a:sy n="51" d="100"/>
        </p:scale>
        <p:origin x="1232" y="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92D0BA-F179-45F0-B2EB-FD217E30D519}" type="doc">
      <dgm:prSet loTypeId="urn:microsoft.com/office/officeart/2018/2/layout/Icon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DD8648F-C39F-4002-869D-979E462B87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Controlled by Your Thoughts</a:t>
          </a:r>
          <a:endParaRPr lang="en-US"/>
        </a:p>
      </dgm:t>
    </dgm:pt>
    <dgm:pt modelId="{6967CA45-7E80-4A9B-BD9D-949397D08793}" type="parTrans" cxnId="{7B992D8A-6AD3-4E32-9E67-4859DFD01BB2}">
      <dgm:prSet/>
      <dgm:spPr/>
      <dgm:t>
        <a:bodyPr/>
        <a:lstStyle/>
        <a:p>
          <a:endParaRPr lang="en-US"/>
        </a:p>
      </dgm:t>
    </dgm:pt>
    <dgm:pt modelId="{0FD49E09-3A5D-4E9C-AF18-E09B623B2C27}" type="sibTrans" cxnId="{7B992D8A-6AD3-4E32-9E67-4859DFD01BB2}">
      <dgm:prSet/>
      <dgm:spPr/>
      <dgm:t>
        <a:bodyPr/>
        <a:lstStyle/>
        <a:p>
          <a:endParaRPr lang="en-US"/>
        </a:p>
      </dgm:t>
    </dgm:pt>
    <dgm:pt modelId="{6878DBC6-786A-4C9D-89A6-43FBCE6D40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Seamless Integration</a:t>
          </a:r>
          <a:endParaRPr lang="en-US"/>
        </a:p>
      </dgm:t>
    </dgm:pt>
    <dgm:pt modelId="{EB25A3B2-79BE-40A2-8F88-CDCC198AAAEE}" type="parTrans" cxnId="{4C05C078-B68C-4CF5-920E-F1E9A9710359}">
      <dgm:prSet/>
      <dgm:spPr/>
      <dgm:t>
        <a:bodyPr/>
        <a:lstStyle/>
        <a:p>
          <a:endParaRPr lang="en-US"/>
        </a:p>
      </dgm:t>
    </dgm:pt>
    <dgm:pt modelId="{23DBD456-2A09-4BE4-BB00-8784C773C6AB}" type="sibTrans" cxnId="{4C05C078-B68C-4CF5-920E-F1E9A9710359}">
      <dgm:prSet/>
      <dgm:spPr/>
      <dgm:t>
        <a:bodyPr/>
        <a:lstStyle/>
        <a:p>
          <a:endParaRPr lang="en-US"/>
        </a:p>
      </dgm:t>
    </dgm:pt>
    <dgm:pt modelId="{488F6451-3A39-4093-B1A5-2D32A0D04E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Advanced Technology</a:t>
          </a:r>
          <a:endParaRPr lang="en-US"/>
        </a:p>
      </dgm:t>
    </dgm:pt>
    <dgm:pt modelId="{C139EC4E-EC78-43FC-A9A6-6E73F5BE21FE}" type="parTrans" cxnId="{F18A5CCB-5F9E-48BD-83FD-0470B79D0D27}">
      <dgm:prSet/>
      <dgm:spPr/>
      <dgm:t>
        <a:bodyPr/>
        <a:lstStyle/>
        <a:p>
          <a:endParaRPr lang="en-US"/>
        </a:p>
      </dgm:t>
    </dgm:pt>
    <dgm:pt modelId="{B88C22BA-C949-4CD5-B6BC-1BE2E2E3EF44}" type="sibTrans" cxnId="{F18A5CCB-5F9E-48BD-83FD-0470B79D0D27}">
      <dgm:prSet/>
      <dgm:spPr/>
      <dgm:t>
        <a:bodyPr/>
        <a:lstStyle/>
        <a:p>
          <a:endParaRPr lang="en-US"/>
        </a:p>
      </dgm:t>
    </dgm:pt>
    <dgm:pt modelId="{783DD4C2-83E0-4DF0-BB32-7E703F8EC6B5}" type="pres">
      <dgm:prSet presAssocID="{D392D0BA-F179-45F0-B2EB-FD217E30D519}" presName="root" presStyleCnt="0">
        <dgm:presLayoutVars>
          <dgm:dir/>
          <dgm:resizeHandles val="exact"/>
        </dgm:presLayoutVars>
      </dgm:prSet>
      <dgm:spPr/>
    </dgm:pt>
    <dgm:pt modelId="{97B3403B-0C2A-4DBA-B50A-E5B7E4080364}" type="pres">
      <dgm:prSet presAssocID="{3DD8648F-C39F-4002-869D-979E462B8719}" presName="compNode" presStyleCnt="0"/>
      <dgm:spPr/>
    </dgm:pt>
    <dgm:pt modelId="{AB77916E-6A5D-476B-A58F-C901A484C629}" type="pres">
      <dgm:prSet presAssocID="{3DD8648F-C39F-4002-869D-979E462B87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EB42832E-B52F-4A61-B393-37BDE4C45F6B}" type="pres">
      <dgm:prSet presAssocID="{3DD8648F-C39F-4002-869D-979E462B8719}" presName="spaceRect" presStyleCnt="0"/>
      <dgm:spPr/>
    </dgm:pt>
    <dgm:pt modelId="{03B2A95E-322A-4616-982B-37228C8C89D8}" type="pres">
      <dgm:prSet presAssocID="{3DD8648F-C39F-4002-869D-979E462B8719}" presName="textRect" presStyleLbl="revTx" presStyleIdx="0" presStyleCnt="3">
        <dgm:presLayoutVars>
          <dgm:chMax val="1"/>
          <dgm:chPref val="1"/>
        </dgm:presLayoutVars>
      </dgm:prSet>
      <dgm:spPr/>
    </dgm:pt>
    <dgm:pt modelId="{1467059B-2AA8-44CB-9140-84361E1D2D4D}" type="pres">
      <dgm:prSet presAssocID="{0FD49E09-3A5D-4E9C-AF18-E09B623B2C27}" presName="sibTrans" presStyleCnt="0"/>
      <dgm:spPr/>
    </dgm:pt>
    <dgm:pt modelId="{4E964FC3-8AB1-4954-B8FC-04DF20B4F198}" type="pres">
      <dgm:prSet presAssocID="{6878DBC6-786A-4C9D-89A6-43FBCE6D40A2}" presName="compNode" presStyleCnt="0"/>
      <dgm:spPr/>
    </dgm:pt>
    <dgm:pt modelId="{3B909280-D319-4796-800E-13009663F4DD}" type="pres">
      <dgm:prSet presAssocID="{6878DBC6-786A-4C9D-89A6-43FBCE6D40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42019D9-B08D-4F1B-B646-5C6E7374CB67}" type="pres">
      <dgm:prSet presAssocID="{6878DBC6-786A-4C9D-89A6-43FBCE6D40A2}" presName="spaceRect" presStyleCnt="0"/>
      <dgm:spPr/>
    </dgm:pt>
    <dgm:pt modelId="{92B5A9EE-4E7B-4160-BB19-E0ED9A1BAA86}" type="pres">
      <dgm:prSet presAssocID="{6878DBC6-786A-4C9D-89A6-43FBCE6D40A2}" presName="textRect" presStyleLbl="revTx" presStyleIdx="1" presStyleCnt="3">
        <dgm:presLayoutVars>
          <dgm:chMax val="1"/>
          <dgm:chPref val="1"/>
        </dgm:presLayoutVars>
      </dgm:prSet>
      <dgm:spPr/>
    </dgm:pt>
    <dgm:pt modelId="{C87BC118-EF25-4F32-BCF4-C3E4FCE3A916}" type="pres">
      <dgm:prSet presAssocID="{23DBD456-2A09-4BE4-BB00-8784C773C6AB}" presName="sibTrans" presStyleCnt="0"/>
      <dgm:spPr/>
    </dgm:pt>
    <dgm:pt modelId="{E1C8409D-3EC0-450F-B164-6F5A163B457E}" type="pres">
      <dgm:prSet presAssocID="{488F6451-3A39-4093-B1A5-2D32A0D04E31}" presName="compNode" presStyleCnt="0"/>
      <dgm:spPr/>
    </dgm:pt>
    <dgm:pt modelId="{68583A3A-7AD8-477A-BADC-E3CB8403728A}" type="pres">
      <dgm:prSet presAssocID="{488F6451-3A39-4093-B1A5-2D32A0D04E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5198C34-754E-4696-8F66-520055E43DED}" type="pres">
      <dgm:prSet presAssocID="{488F6451-3A39-4093-B1A5-2D32A0D04E31}" presName="spaceRect" presStyleCnt="0"/>
      <dgm:spPr/>
    </dgm:pt>
    <dgm:pt modelId="{A4E453CA-D33D-4FAE-9E56-A7DA8B6B80A5}" type="pres">
      <dgm:prSet presAssocID="{488F6451-3A39-4093-B1A5-2D32A0D04E3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F30961-EBEB-4EC5-B65E-D9EA0A0999CA}" type="presOf" srcId="{488F6451-3A39-4093-B1A5-2D32A0D04E31}" destId="{A4E453CA-D33D-4FAE-9E56-A7DA8B6B80A5}" srcOrd="0" destOrd="0" presId="urn:microsoft.com/office/officeart/2018/2/layout/IconLabelList"/>
    <dgm:cxn modelId="{32D12273-16E0-4B36-BAC3-74113F25AEA0}" type="presOf" srcId="{D392D0BA-F179-45F0-B2EB-FD217E30D519}" destId="{783DD4C2-83E0-4DF0-BB32-7E703F8EC6B5}" srcOrd="0" destOrd="0" presId="urn:microsoft.com/office/officeart/2018/2/layout/IconLabelList"/>
    <dgm:cxn modelId="{4C05C078-B68C-4CF5-920E-F1E9A9710359}" srcId="{D392D0BA-F179-45F0-B2EB-FD217E30D519}" destId="{6878DBC6-786A-4C9D-89A6-43FBCE6D40A2}" srcOrd="1" destOrd="0" parTransId="{EB25A3B2-79BE-40A2-8F88-CDCC198AAAEE}" sibTransId="{23DBD456-2A09-4BE4-BB00-8784C773C6AB}"/>
    <dgm:cxn modelId="{7B992D8A-6AD3-4E32-9E67-4859DFD01BB2}" srcId="{D392D0BA-F179-45F0-B2EB-FD217E30D519}" destId="{3DD8648F-C39F-4002-869D-979E462B8719}" srcOrd="0" destOrd="0" parTransId="{6967CA45-7E80-4A9B-BD9D-949397D08793}" sibTransId="{0FD49E09-3A5D-4E9C-AF18-E09B623B2C27}"/>
    <dgm:cxn modelId="{F18A5CCB-5F9E-48BD-83FD-0470B79D0D27}" srcId="{D392D0BA-F179-45F0-B2EB-FD217E30D519}" destId="{488F6451-3A39-4093-B1A5-2D32A0D04E31}" srcOrd="2" destOrd="0" parTransId="{C139EC4E-EC78-43FC-A9A6-6E73F5BE21FE}" sibTransId="{B88C22BA-C949-4CD5-B6BC-1BE2E2E3EF44}"/>
    <dgm:cxn modelId="{57E8B9CB-886E-403F-94A3-E51D87659E9B}" type="presOf" srcId="{6878DBC6-786A-4C9D-89A6-43FBCE6D40A2}" destId="{92B5A9EE-4E7B-4160-BB19-E0ED9A1BAA86}" srcOrd="0" destOrd="0" presId="urn:microsoft.com/office/officeart/2018/2/layout/IconLabelList"/>
    <dgm:cxn modelId="{2DAA2DDD-3ED3-4B5E-80E7-BD6FB0BEF0A6}" type="presOf" srcId="{3DD8648F-C39F-4002-869D-979E462B8719}" destId="{03B2A95E-322A-4616-982B-37228C8C89D8}" srcOrd="0" destOrd="0" presId="urn:microsoft.com/office/officeart/2018/2/layout/IconLabelList"/>
    <dgm:cxn modelId="{BE6AD14B-A64E-41BB-AD27-B2506CAB4714}" type="presParOf" srcId="{783DD4C2-83E0-4DF0-BB32-7E703F8EC6B5}" destId="{97B3403B-0C2A-4DBA-B50A-E5B7E4080364}" srcOrd="0" destOrd="0" presId="urn:microsoft.com/office/officeart/2018/2/layout/IconLabelList"/>
    <dgm:cxn modelId="{7781E304-25B2-4D00-9BCA-CF6A8725BCC7}" type="presParOf" srcId="{97B3403B-0C2A-4DBA-B50A-E5B7E4080364}" destId="{AB77916E-6A5D-476B-A58F-C901A484C629}" srcOrd="0" destOrd="0" presId="urn:microsoft.com/office/officeart/2018/2/layout/IconLabelList"/>
    <dgm:cxn modelId="{573379AD-9C83-4764-B66A-49F3BC66EBF7}" type="presParOf" srcId="{97B3403B-0C2A-4DBA-B50A-E5B7E4080364}" destId="{EB42832E-B52F-4A61-B393-37BDE4C45F6B}" srcOrd="1" destOrd="0" presId="urn:microsoft.com/office/officeart/2018/2/layout/IconLabelList"/>
    <dgm:cxn modelId="{3EE3E616-BB30-41A2-9348-C6CF0C8D70B3}" type="presParOf" srcId="{97B3403B-0C2A-4DBA-B50A-E5B7E4080364}" destId="{03B2A95E-322A-4616-982B-37228C8C89D8}" srcOrd="2" destOrd="0" presId="urn:microsoft.com/office/officeart/2018/2/layout/IconLabelList"/>
    <dgm:cxn modelId="{8DEDD4C7-2685-4DA7-A297-EEBFF9995E05}" type="presParOf" srcId="{783DD4C2-83E0-4DF0-BB32-7E703F8EC6B5}" destId="{1467059B-2AA8-44CB-9140-84361E1D2D4D}" srcOrd="1" destOrd="0" presId="urn:microsoft.com/office/officeart/2018/2/layout/IconLabelList"/>
    <dgm:cxn modelId="{53366140-584A-407C-BDC3-6AC35955AB02}" type="presParOf" srcId="{783DD4C2-83E0-4DF0-BB32-7E703F8EC6B5}" destId="{4E964FC3-8AB1-4954-B8FC-04DF20B4F198}" srcOrd="2" destOrd="0" presId="urn:microsoft.com/office/officeart/2018/2/layout/IconLabelList"/>
    <dgm:cxn modelId="{83AF6C5D-6558-4FF5-AD35-B7787D281E21}" type="presParOf" srcId="{4E964FC3-8AB1-4954-B8FC-04DF20B4F198}" destId="{3B909280-D319-4796-800E-13009663F4DD}" srcOrd="0" destOrd="0" presId="urn:microsoft.com/office/officeart/2018/2/layout/IconLabelList"/>
    <dgm:cxn modelId="{48501BEC-3674-4DEF-82CE-BDD158FC98F1}" type="presParOf" srcId="{4E964FC3-8AB1-4954-B8FC-04DF20B4F198}" destId="{342019D9-B08D-4F1B-B646-5C6E7374CB67}" srcOrd="1" destOrd="0" presId="urn:microsoft.com/office/officeart/2018/2/layout/IconLabelList"/>
    <dgm:cxn modelId="{91029D12-B195-41EF-A3D6-F1A09A333622}" type="presParOf" srcId="{4E964FC3-8AB1-4954-B8FC-04DF20B4F198}" destId="{92B5A9EE-4E7B-4160-BB19-E0ED9A1BAA86}" srcOrd="2" destOrd="0" presId="urn:microsoft.com/office/officeart/2018/2/layout/IconLabelList"/>
    <dgm:cxn modelId="{672AAE47-4D1B-4AE5-8D71-F9FDB4288164}" type="presParOf" srcId="{783DD4C2-83E0-4DF0-BB32-7E703F8EC6B5}" destId="{C87BC118-EF25-4F32-BCF4-C3E4FCE3A916}" srcOrd="3" destOrd="0" presId="urn:microsoft.com/office/officeart/2018/2/layout/IconLabelList"/>
    <dgm:cxn modelId="{E2B24ECA-8E01-4166-BAE9-1C5F40F67F20}" type="presParOf" srcId="{783DD4C2-83E0-4DF0-BB32-7E703F8EC6B5}" destId="{E1C8409D-3EC0-450F-B164-6F5A163B457E}" srcOrd="4" destOrd="0" presId="urn:microsoft.com/office/officeart/2018/2/layout/IconLabelList"/>
    <dgm:cxn modelId="{D63D85BC-1EF9-44E5-9CF4-C0A30A0C3E90}" type="presParOf" srcId="{E1C8409D-3EC0-450F-B164-6F5A163B457E}" destId="{68583A3A-7AD8-477A-BADC-E3CB8403728A}" srcOrd="0" destOrd="0" presId="urn:microsoft.com/office/officeart/2018/2/layout/IconLabelList"/>
    <dgm:cxn modelId="{372F3338-68A3-4916-950A-FF23430C7AC5}" type="presParOf" srcId="{E1C8409D-3EC0-450F-B164-6F5A163B457E}" destId="{65198C34-754E-4696-8F66-520055E43DED}" srcOrd="1" destOrd="0" presId="urn:microsoft.com/office/officeart/2018/2/layout/IconLabelList"/>
    <dgm:cxn modelId="{5C38FFF0-E27A-4F0B-9B3F-57B44225FE68}" type="presParOf" srcId="{E1C8409D-3EC0-450F-B164-6F5A163B457E}" destId="{A4E453CA-D33D-4FAE-9E56-A7DA8B6B80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B0E325-9390-4B68-9FC6-3FB85C4F42D9}" type="doc">
      <dgm:prSet loTypeId="urn:microsoft.com/office/officeart/2018/2/layout/IconCircle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3F6D38-A38A-4B89-91B4-797D48664F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Thought Recognition</a:t>
          </a:r>
          <a:endParaRPr lang="en-US"/>
        </a:p>
      </dgm:t>
    </dgm:pt>
    <dgm:pt modelId="{6616F66E-062A-40D2-A5A2-C3BF9B0C7608}" type="parTrans" cxnId="{2EE43014-F223-406A-B002-2F452AF3168B}">
      <dgm:prSet/>
      <dgm:spPr/>
      <dgm:t>
        <a:bodyPr/>
        <a:lstStyle/>
        <a:p>
          <a:endParaRPr lang="en-US"/>
        </a:p>
      </dgm:t>
    </dgm:pt>
    <dgm:pt modelId="{AC17DDDC-2C0C-4ABF-85E6-DFD844A157C3}" type="sibTrans" cxnId="{2EE43014-F223-406A-B002-2F452AF316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2EAF52-1B78-401D-BF20-7FED4ED6F2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Signal Processing</a:t>
          </a:r>
          <a:endParaRPr lang="en-US"/>
        </a:p>
      </dgm:t>
    </dgm:pt>
    <dgm:pt modelId="{B6F19C6D-C17C-4C43-AED5-44714D5A3D5D}" type="parTrans" cxnId="{C5E3F2E8-EAC4-492C-9578-42D356FF2076}">
      <dgm:prSet/>
      <dgm:spPr/>
      <dgm:t>
        <a:bodyPr/>
        <a:lstStyle/>
        <a:p>
          <a:endParaRPr lang="en-US"/>
        </a:p>
      </dgm:t>
    </dgm:pt>
    <dgm:pt modelId="{34FB08A0-71DE-4623-837D-47672E013ED9}" type="sibTrans" cxnId="{C5E3F2E8-EAC4-492C-9578-42D356FF20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55A6AA-AEE3-4795-8856-2B54697313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Precise Movement</a:t>
          </a:r>
          <a:endParaRPr lang="en-US"/>
        </a:p>
      </dgm:t>
    </dgm:pt>
    <dgm:pt modelId="{482FB0A4-E71B-4A56-8933-C6BCDC2AB5A6}" type="parTrans" cxnId="{C61619DB-212B-4ED0-8A96-F8A84144D173}">
      <dgm:prSet/>
      <dgm:spPr/>
      <dgm:t>
        <a:bodyPr/>
        <a:lstStyle/>
        <a:p>
          <a:endParaRPr lang="en-US"/>
        </a:p>
      </dgm:t>
    </dgm:pt>
    <dgm:pt modelId="{28629020-07C7-414D-B644-10F96641E776}" type="sibTrans" cxnId="{C61619DB-212B-4ED0-8A96-F8A84144D173}">
      <dgm:prSet/>
      <dgm:spPr/>
      <dgm:t>
        <a:bodyPr/>
        <a:lstStyle/>
        <a:p>
          <a:endParaRPr lang="en-US"/>
        </a:p>
      </dgm:t>
    </dgm:pt>
    <dgm:pt modelId="{AEC5B69F-D28F-4E70-8B20-3D2735EE087A}" type="pres">
      <dgm:prSet presAssocID="{81B0E325-9390-4B68-9FC6-3FB85C4F42D9}" presName="root" presStyleCnt="0">
        <dgm:presLayoutVars>
          <dgm:dir/>
          <dgm:resizeHandles val="exact"/>
        </dgm:presLayoutVars>
      </dgm:prSet>
      <dgm:spPr/>
    </dgm:pt>
    <dgm:pt modelId="{39DC3DB5-08FB-48EC-A547-14A16DB1A52E}" type="pres">
      <dgm:prSet presAssocID="{81B0E325-9390-4B68-9FC6-3FB85C4F42D9}" presName="container" presStyleCnt="0">
        <dgm:presLayoutVars>
          <dgm:dir/>
          <dgm:resizeHandles val="exact"/>
        </dgm:presLayoutVars>
      </dgm:prSet>
      <dgm:spPr/>
    </dgm:pt>
    <dgm:pt modelId="{D33424C9-E82B-496D-ADB0-CE140C78067E}" type="pres">
      <dgm:prSet presAssocID="{9B3F6D38-A38A-4B89-91B4-797D48664FD5}" presName="compNode" presStyleCnt="0"/>
      <dgm:spPr/>
    </dgm:pt>
    <dgm:pt modelId="{5CAB122E-0146-43A1-A5AB-BA545010980C}" type="pres">
      <dgm:prSet presAssocID="{9B3F6D38-A38A-4B89-91B4-797D48664FD5}" presName="iconBgRect" presStyleLbl="bgShp" presStyleIdx="0" presStyleCnt="3"/>
      <dgm:spPr/>
    </dgm:pt>
    <dgm:pt modelId="{3CE0631F-47B6-40C4-92D2-FEC44EB8C72B}" type="pres">
      <dgm:prSet presAssocID="{9B3F6D38-A38A-4B89-91B4-797D48664F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3320113-3BA9-4B5F-BC31-064C31433BAC}" type="pres">
      <dgm:prSet presAssocID="{9B3F6D38-A38A-4B89-91B4-797D48664FD5}" presName="spaceRect" presStyleCnt="0"/>
      <dgm:spPr/>
    </dgm:pt>
    <dgm:pt modelId="{E6552271-3525-4045-85F5-E0C5F0E1FCC9}" type="pres">
      <dgm:prSet presAssocID="{9B3F6D38-A38A-4B89-91B4-797D48664FD5}" presName="textRect" presStyleLbl="revTx" presStyleIdx="0" presStyleCnt="3">
        <dgm:presLayoutVars>
          <dgm:chMax val="1"/>
          <dgm:chPref val="1"/>
        </dgm:presLayoutVars>
      </dgm:prSet>
      <dgm:spPr/>
    </dgm:pt>
    <dgm:pt modelId="{129245FC-14F3-4ADF-A701-58BB8B4DFD64}" type="pres">
      <dgm:prSet presAssocID="{AC17DDDC-2C0C-4ABF-85E6-DFD844A157C3}" presName="sibTrans" presStyleLbl="sibTrans2D1" presStyleIdx="0" presStyleCnt="0"/>
      <dgm:spPr/>
    </dgm:pt>
    <dgm:pt modelId="{DCE45571-180F-46EF-B51C-FE42529B7D4E}" type="pres">
      <dgm:prSet presAssocID="{EA2EAF52-1B78-401D-BF20-7FED4ED6F2F6}" presName="compNode" presStyleCnt="0"/>
      <dgm:spPr/>
    </dgm:pt>
    <dgm:pt modelId="{D66E0696-9537-4C3A-8CC6-9A7A15CABC95}" type="pres">
      <dgm:prSet presAssocID="{EA2EAF52-1B78-401D-BF20-7FED4ED6F2F6}" presName="iconBgRect" presStyleLbl="bgShp" presStyleIdx="1" presStyleCnt="3"/>
      <dgm:spPr/>
    </dgm:pt>
    <dgm:pt modelId="{E5CF5A93-F2D4-4FFA-A24C-EC47D8FDA8F1}" type="pres">
      <dgm:prSet presAssocID="{EA2EAF52-1B78-401D-BF20-7FED4ED6F2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D9CCCAF0-05E1-4A0B-A6F5-B39D89418032}" type="pres">
      <dgm:prSet presAssocID="{EA2EAF52-1B78-401D-BF20-7FED4ED6F2F6}" presName="spaceRect" presStyleCnt="0"/>
      <dgm:spPr/>
    </dgm:pt>
    <dgm:pt modelId="{959AE200-0DC9-4E9A-BDEB-AB232B9913DF}" type="pres">
      <dgm:prSet presAssocID="{EA2EAF52-1B78-401D-BF20-7FED4ED6F2F6}" presName="textRect" presStyleLbl="revTx" presStyleIdx="1" presStyleCnt="3">
        <dgm:presLayoutVars>
          <dgm:chMax val="1"/>
          <dgm:chPref val="1"/>
        </dgm:presLayoutVars>
      </dgm:prSet>
      <dgm:spPr/>
    </dgm:pt>
    <dgm:pt modelId="{9295EEC9-7F69-40C4-8F75-C376F1108FF3}" type="pres">
      <dgm:prSet presAssocID="{34FB08A0-71DE-4623-837D-47672E013ED9}" presName="sibTrans" presStyleLbl="sibTrans2D1" presStyleIdx="0" presStyleCnt="0"/>
      <dgm:spPr/>
    </dgm:pt>
    <dgm:pt modelId="{E92E5BAF-927E-41F4-A195-693834D015BD}" type="pres">
      <dgm:prSet presAssocID="{DC55A6AA-AEE3-4795-8856-2B5469731335}" presName="compNode" presStyleCnt="0"/>
      <dgm:spPr/>
    </dgm:pt>
    <dgm:pt modelId="{714A37BC-B7AE-4E76-9C19-5E0CFDABAB67}" type="pres">
      <dgm:prSet presAssocID="{DC55A6AA-AEE3-4795-8856-2B5469731335}" presName="iconBgRect" presStyleLbl="bgShp" presStyleIdx="2" presStyleCnt="3"/>
      <dgm:spPr/>
    </dgm:pt>
    <dgm:pt modelId="{02D32834-0ED8-44E9-B785-874FB435490E}" type="pres">
      <dgm:prSet presAssocID="{DC55A6AA-AEE3-4795-8856-2B54697313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74F9B34C-28C3-47FF-8573-7259032E3DC1}" type="pres">
      <dgm:prSet presAssocID="{DC55A6AA-AEE3-4795-8856-2B5469731335}" presName="spaceRect" presStyleCnt="0"/>
      <dgm:spPr/>
    </dgm:pt>
    <dgm:pt modelId="{9BC0E3BA-FC25-49A7-83CF-DD75E19F79FE}" type="pres">
      <dgm:prSet presAssocID="{DC55A6AA-AEE3-4795-8856-2B546973133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A92810-5359-4DBA-9B62-2D63F6570D2D}" type="presOf" srcId="{34FB08A0-71DE-4623-837D-47672E013ED9}" destId="{9295EEC9-7F69-40C4-8F75-C376F1108FF3}" srcOrd="0" destOrd="0" presId="urn:microsoft.com/office/officeart/2018/2/layout/IconCircleList"/>
    <dgm:cxn modelId="{2EE43014-F223-406A-B002-2F452AF3168B}" srcId="{81B0E325-9390-4B68-9FC6-3FB85C4F42D9}" destId="{9B3F6D38-A38A-4B89-91B4-797D48664FD5}" srcOrd="0" destOrd="0" parTransId="{6616F66E-062A-40D2-A5A2-C3BF9B0C7608}" sibTransId="{AC17DDDC-2C0C-4ABF-85E6-DFD844A157C3}"/>
    <dgm:cxn modelId="{F1E5621A-681B-4A9C-9693-5101C062AE9F}" type="presOf" srcId="{DC55A6AA-AEE3-4795-8856-2B5469731335}" destId="{9BC0E3BA-FC25-49A7-83CF-DD75E19F79FE}" srcOrd="0" destOrd="0" presId="urn:microsoft.com/office/officeart/2018/2/layout/IconCircleList"/>
    <dgm:cxn modelId="{79E2F63A-A3E8-4A38-A8BA-A70036DB00DF}" type="presOf" srcId="{81B0E325-9390-4B68-9FC6-3FB85C4F42D9}" destId="{AEC5B69F-D28F-4E70-8B20-3D2735EE087A}" srcOrd="0" destOrd="0" presId="urn:microsoft.com/office/officeart/2018/2/layout/IconCircleList"/>
    <dgm:cxn modelId="{9D997D93-7BFD-4789-9C21-CF55847CFEFA}" type="presOf" srcId="{AC17DDDC-2C0C-4ABF-85E6-DFD844A157C3}" destId="{129245FC-14F3-4ADF-A701-58BB8B4DFD64}" srcOrd="0" destOrd="0" presId="urn:microsoft.com/office/officeart/2018/2/layout/IconCircleList"/>
    <dgm:cxn modelId="{BAA2D297-866E-4634-AD53-6AF622376C37}" type="presOf" srcId="{EA2EAF52-1B78-401D-BF20-7FED4ED6F2F6}" destId="{959AE200-0DC9-4E9A-BDEB-AB232B9913DF}" srcOrd="0" destOrd="0" presId="urn:microsoft.com/office/officeart/2018/2/layout/IconCircleList"/>
    <dgm:cxn modelId="{C61619DB-212B-4ED0-8A96-F8A84144D173}" srcId="{81B0E325-9390-4B68-9FC6-3FB85C4F42D9}" destId="{DC55A6AA-AEE3-4795-8856-2B5469731335}" srcOrd="2" destOrd="0" parTransId="{482FB0A4-E71B-4A56-8933-C6BCDC2AB5A6}" sibTransId="{28629020-07C7-414D-B644-10F96641E776}"/>
    <dgm:cxn modelId="{C5E3F2E8-EAC4-492C-9578-42D356FF2076}" srcId="{81B0E325-9390-4B68-9FC6-3FB85C4F42D9}" destId="{EA2EAF52-1B78-401D-BF20-7FED4ED6F2F6}" srcOrd="1" destOrd="0" parTransId="{B6F19C6D-C17C-4C43-AED5-44714D5A3D5D}" sibTransId="{34FB08A0-71DE-4623-837D-47672E013ED9}"/>
    <dgm:cxn modelId="{13086CF6-C65B-4B87-8D4F-82E040AF8F68}" type="presOf" srcId="{9B3F6D38-A38A-4B89-91B4-797D48664FD5}" destId="{E6552271-3525-4045-85F5-E0C5F0E1FCC9}" srcOrd="0" destOrd="0" presId="urn:microsoft.com/office/officeart/2018/2/layout/IconCircleList"/>
    <dgm:cxn modelId="{008B1FA8-E07C-4FB6-8CAE-B663A22A5E78}" type="presParOf" srcId="{AEC5B69F-D28F-4E70-8B20-3D2735EE087A}" destId="{39DC3DB5-08FB-48EC-A547-14A16DB1A52E}" srcOrd="0" destOrd="0" presId="urn:microsoft.com/office/officeart/2018/2/layout/IconCircleList"/>
    <dgm:cxn modelId="{4D65710B-FBB0-461D-A785-D9C0D9EF3C00}" type="presParOf" srcId="{39DC3DB5-08FB-48EC-A547-14A16DB1A52E}" destId="{D33424C9-E82B-496D-ADB0-CE140C78067E}" srcOrd="0" destOrd="0" presId="urn:microsoft.com/office/officeart/2018/2/layout/IconCircleList"/>
    <dgm:cxn modelId="{4AB95810-F35C-4DD7-8DE4-F259E37A573F}" type="presParOf" srcId="{D33424C9-E82B-496D-ADB0-CE140C78067E}" destId="{5CAB122E-0146-43A1-A5AB-BA545010980C}" srcOrd="0" destOrd="0" presId="urn:microsoft.com/office/officeart/2018/2/layout/IconCircleList"/>
    <dgm:cxn modelId="{35DD316D-BB6F-4F41-B65F-46415DD9EDA4}" type="presParOf" srcId="{D33424C9-E82B-496D-ADB0-CE140C78067E}" destId="{3CE0631F-47B6-40C4-92D2-FEC44EB8C72B}" srcOrd="1" destOrd="0" presId="urn:microsoft.com/office/officeart/2018/2/layout/IconCircleList"/>
    <dgm:cxn modelId="{EABA5A6D-5BBD-4CD6-A35E-963BF0CA7015}" type="presParOf" srcId="{D33424C9-E82B-496D-ADB0-CE140C78067E}" destId="{C3320113-3BA9-4B5F-BC31-064C31433BAC}" srcOrd="2" destOrd="0" presId="urn:microsoft.com/office/officeart/2018/2/layout/IconCircleList"/>
    <dgm:cxn modelId="{3FB18BF7-62DF-4514-B9F4-753E2FDAF6C1}" type="presParOf" srcId="{D33424C9-E82B-496D-ADB0-CE140C78067E}" destId="{E6552271-3525-4045-85F5-E0C5F0E1FCC9}" srcOrd="3" destOrd="0" presId="urn:microsoft.com/office/officeart/2018/2/layout/IconCircleList"/>
    <dgm:cxn modelId="{E81103A7-FBA2-456D-B8B8-E5A777C9A3D0}" type="presParOf" srcId="{39DC3DB5-08FB-48EC-A547-14A16DB1A52E}" destId="{129245FC-14F3-4ADF-A701-58BB8B4DFD64}" srcOrd="1" destOrd="0" presId="urn:microsoft.com/office/officeart/2018/2/layout/IconCircleList"/>
    <dgm:cxn modelId="{599C0B78-BA52-4C46-839A-626CBF56B893}" type="presParOf" srcId="{39DC3DB5-08FB-48EC-A547-14A16DB1A52E}" destId="{DCE45571-180F-46EF-B51C-FE42529B7D4E}" srcOrd="2" destOrd="0" presId="urn:microsoft.com/office/officeart/2018/2/layout/IconCircleList"/>
    <dgm:cxn modelId="{B8032A11-961F-41FE-A71E-850C8E10E58C}" type="presParOf" srcId="{DCE45571-180F-46EF-B51C-FE42529B7D4E}" destId="{D66E0696-9537-4C3A-8CC6-9A7A15CABC95}" srcOrd="0" destOrd="0" presId="urn:microsoft.com/office/officeart/2018/2/layout/IconCircleList"/>
    <dgm:cxn modelId="{B4246F40-73A3-4FE2-83E1-F76979849FD2}" type="presParOf" srcId="{DCE45571-180F-46EF-B51C-FE42529B7D4E}" destId="{E5CF5A93-F2D4-4FFA-A24C-EC47D8FDA8F1}" srcOrd="1" destOrd="0" presId="urn:microsoft.com/office/officeart/2018/2/layout/IconCircleList"/>
    <dgm:cxn modelId="{1AA38532-B4D3-4857-88B0-8942C32EB131}" type="presParOf" srcId="{DCE45571-180F-46EF-B51C-FE42529B7D4E}" destId="{D9CCCAF0-05E1-4A0B-A6F5-B39D89418032}" srcOrd="2" destOrd="0" presId="urn:microsoft.com/office/officeart/2018/2/layout/IconCircleList"/>
    <dgm:cxn modelId="{9D056407-5D86-4053-8708-80DA2DB79E47}" type="presParOf" srcId="{DCE45571-180F-46EF-B51C-FE42529B7D4E}" destId="{959AE200-0DC9-4E9A-BDEB-AB232B9913DF}" srcOrd="3" destOrd="0" presId="urn:microsoft.com/office/officeart/2018/2/layout/IconCircleList"/>
    <dgm:cxn modelId="{5252A534-733F-4328-9981-8BEB34916D43}" type="presParOf" srcId="{39DC3DB5-08FB-48EC-A547-14A16DB1A52E}" destId="{9295EEC9-7F69-40C4-8F75-C376F1108FF3}" srcOrd="3" destOrd="0" presId="urn:microsoft.com/office/officeart/2018/2/layout/IconCircleList"/>
    <dgm:cxn modelId="{477253DB-EA62-4091-B0F3-15E7E411EB55}" type="presParOf" srcId="{39DC3DB5-08FB-48EC-A547-14A16DB1A52E}" destId="{E92E5BAF-927E-41F4-A195-693834D015BD}" srcOrd="4" destOrd="0" presId="urn:microsoft.com/office/officeart/2018/2/layout/IconCircleList"/>
    <dgm:cxn modelId="{9A71D0AF-4FE3-4FF7-B455-FF0D8AEA18B5}" type="presParOf" srcId="{E92E5BAF-927E-41F4-A195-693834D015BD}" destId="{714A37BC-B7AE-4E76-9C19-5E0CFDABAB67}" srcOrd="0" destOrd="0" presId="urn:microsoft.com/office/officeart/2018/2/layout/IconCircleList"/>
    <dgm:cxn modelId="{2993B122-F580-4273-ADE9-7EE3CB071B23}" type="presParOf" srcId="{E92E5BAF-927E-41F4-A195-693834D015BD}" destId="{02D32834-0ED8-44E9-B785-874FB435490E}" srcOrd="1" destOrd="0" presId="urn:microsoft.com/office/officeart/2018/2/layout/IconCircleList"/>
    <dgm:cxn modelId="{285F4673-DC8C-4AAB-9641-9629966039E9}" type="presParOf" srcId="{E92E5BAF-927E-41F4-A195-693834D015BD}" destId="{74F9B34C-28C3-47FF-8573-7259032E3DC1}" srcOrd="2" destOrd="0" presId="urn:microsoft.com/office/officeart/2018/2/layout/IconCircleList"/>
    <dgm:cxn modelId="{7BF804FD-18C1-4D32-824F-648AE113818C}" type="presParOf" srcId="{E92E5BAF-927E-41F4-A195-693834D015BD}" destId="{9BC0E3BA-FC25-49A7-83CF-DD75E19F79F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DE6E47-D0B3-4103-B172-DE60E142A6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3BF5BC-272C-4A57-8F46-D85F04D0E29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Heat Sensor Recognition</a:t>
          </a:r>
          <a:endParaRPr lang="en-US"/>
        </a:p>
      </dgm:t>
    </dgm:pt>
    <dgm:pt modelId="{72C50DA2-1521-4CFF-8750-1222C8E161B1}" type="parTrans" cxnId="{6652E30A-4990-41F5-8BA9-D4C65CB146D3}">
      <dgm:prSet/>
      <dgm:spPr/>
      <dgm:t>
        <a:bodyPr/>
        <a:lstStyle/>
        <a:p>
          <a:endParaRPr lang="en-US"/>
        </a:p>
      </dgm:t>
    </dgm:pt>
    <dgm:pt modelId="{9DC34397-BB3D-4AA4-B88A-6064C1A59F4C}" type="sibTrans" cxnId="{6652E30A-4990-41F5-8BA9-D4C65CB146D3}">
      <dgm:prSet/>
      <dgm:spPr/>
      <dgm:t>
        <a:bodyPr/>
        <a:lstStyle/>
        <a:p>
          <a:endParaRPr lang="en-US"/>
        </a:p>
      </dgm:t>
    </dgm:pt>
    <dgm:pt modelId="{9C2762AD-9D1C-4ADF-9B94-F60A9873679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Direct Brain-to-Hand Interface</a:t>
          </a:r>
          <a:endParaRPr lang="en-US"/>
        </a:p>
      </dgm:t>
    </dgm:pt>
    <dgm:pt modelId="{A48B67C2-84CC-4F6E-A718-C4B243469B74}" type="parTrans" cxnId="{FDD8C9F6-7CD6-4794-A8FC-A0E75D7976B3}">
      <dgm:prSet/>
      <dgm:spPr/>
      <dgm:t>
        <a:bodyPr/>
        <a:lstStyle/>
        <a:p>
          <a:endParaRPr lang="en-US"/>
        </a:p>
      </dgm:t>
    </dgm:pt>
    <dgm:pt modelId="{52DC8DD2-3C0C-434E-839A-A198233FB9FB}" type="sibTrans" cxnId="{FDD8C9F6-7CD6-4794-A8FC-A0E75D7976B3}">
      <dgm:prSet/>
      <dgm:spPr/>
      <dgm:t>
        <a:bodyPr/>
        <a:lstStyle/>
        <a:p>
          <a:endParaRPr lang="en-US"/>
        </a:p>
      </dgm:t>
    </dgm:pt>
    <dgm:pt modelId="{EBE18ED2-FCF5-4444-866C-14C67A32FBD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Natural User Experience</a:t>
          </a:r>
          <a:endParaRPr lang="en-US"/>
        </a:p>
      </dgm:t>
    </dgm:pt>
    <dgm:pt modelId="{379F28F5-63E1-437B-BEAD-7913FF74B813}" type="parTrans" cxnId="{CDE1416A-1066-4A19-880C-CB7981148396}">
      <dgm:prSet/>
      <dgm:spPr/>
      <dgm:t>
        <a:bodyPr/>
        <a:lstStyle/>
        <a:p>
          <a:endParaRPr lang="en-US"/>
        </a:p>
      </dgm:t>
    </dgm:pt>
    <dgm:pt modelId="{FCF80E85-A01C-43A6-AE43-C6B52606DBB8}" type="sibTrans" cxnId="{CDE1416A-1066-4A19-880C-CB7981148396}">
      <dgm:prSet/>
      <dgm:spPr/>
      <dgm:t>
        <a:bodyPr/>
        <a:lstStyle/>
        <a:p>
          <a:endParaRPr lang="en-US"/>
        </a:p>
      </dgm:t>
    </dgm:pt>
    <dgm:pt modelId="{2F96ED5C-96E7-4150-A57B-18C390ED21D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Scalable and Adaptable Technology</a:t>
          </a:r>
          <a:endParaRPr lang="en-US"/>
        </a:p>
      </dgm:t>
    </dgm:pt>
    <dgm:pt modelId="{DB4F2248-453F-4E70-997D-A472545C95D4}" type="parTrans" cxnId="{1BF2632A-2CC6-40CB-8EF0-F2CBBA5EC80A}">
      <dgm:prSet/>
      <dgm:spPr/>
      <dgm:t>
        <a:bodyPr/>
        <a:lstStyle/>
        <a:p>
          <a:endParaRPr lang="en-US"/>
        </a:p>
      </dgm:t>
    </dgm:pt>
    <dgm:pt modelId="{86C236EF-AF5F-4636-9775-D706E3E13FFD}" type="sibTrans" cxnId="{1BF2632A-2CC6-40CB-8EF0-F2CBBA5EC80A}">
      <dgm:prSet/>
      <dgm:spPr/>
      <dgm:t>
        <a:bodyPr/>
        <a:lstStyle/>
        <a:p>
          <a:endParaRPr lang="en-US"/>
        </a:p>
      </dgm:t>
    </dgm:pt>
    <dgm:pt modelId="{07559E89-4C60-407B-8F50-0250D9EB6F2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 Commitment to Inclusivity</a:t>
          </a:r>
          <a:endParaRPr lang="en-US"/>
        </a:p>
      </dgm:t>
    </dgm:pt>
    <dgm:pt modelId="{FE31740F-8252-456E-AA06-9B73BD482614}" type="parTrans" cxnId="{6D473D19-727E-4417-9B81-8FE36FCD1BAE}">
      <dgm:prSet/>
      <dgm:spPr/>
      <dgm:t>
        <a:bodyPr/>
        <a:lstStyle/>
        <a:p>
          <a:endParaRPr lang="en-US"/>
        </a:p>
      </dgm:t>
    </dgm:pt>
    <dgm:pt modelId="{F7C191BA-46E6-431E-ABF0-A57DE0FC2E58}" type="sibTrans" cxnId="{6D473D19-727E-4417-9B81-8FE36FCD1BAE}">
      <dgm:prSet/>
      <dgm:spPr/>
      <dgm:t>
        <a:bodyPr/>
        <a:lstStyle/>
        <a:p>
          <a:endParaRPr lang="en-US"/>
        </a:p>
      </dgm:t>
    </dgm:pt>
    <dgm:pt modelId="{B3739349-68E6-432B-A46E-DF16DBAC3115}" type="pres">
      <dgm:prSet presAssocID="{B5DE6E47-D0B3-4103-B172-DE60E142A677}" presName="root" presStyleCnt="0">
        <dgm:presLayoutVars>
          <dgm:dir/>
          <dgm:resizeHandles val="exact"/>
        </dgm:presLayoutVars>
      </dgm:prSet>
      <dgm:spPr/>
    </dgm:pt>
    <dgm:pt modelId="{F87CD387-B1A7-4049-B643-D2E2B997A0A6}" type="pres">
      <dgm:prSet presAssocID="{DF3BF5BC-272C-4A57-8F46-D85F04D0E29D}" presName="compNode" presStyleCnt="0"/>
      <dgm:spPr/>
    </dgm:pt>
    <dgm:pt modelId="{0E73D629-F6BF-42F0-BF62-53F81F9D6ED5}" type="pres">
      <dgm:prSet presAssocID="{DF3BF5BC-272C-4A57-8F46-D85F04D0E29D}" presName="bgRect" presStyleLbl="bgShp" presStyleIdx="0" presStyleCnt="5"/>
      <dgm:spPr/>
    </dgm:pt>
    <dgm:pt modelId="{110C6E6B-BAD8-42F7-A274-E45A6E1B235E}" type="pres">
      <dgm:prSet presAssocID="{DF3BF5BC-272C-4A57-8F46-D85F04D0E29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A8B499F0-24E8-4AF0-9274-D36791A95838}" type="pres">
      <dgm:prSet presAssocID="{DF3BF5BC-272C-4A57-8F46-D85F04D0E29D}" presName="spaceRect" presStyleCnt="0"/>
      <dgm:spPr/>
    </dgm:pt>
    <dgm:pt modelId="{FE45076A-4B62-475E-A77B-8D9250DA38C1}" type="pres">
      <dgm:prSet presAssocID="{DF3BF5BC-272C-4A57-8F46-D85F04D0E29D}" presName="parTx" presStyleLbl="revTx" presStyleIdx="0" presStyleCnt="5">
        <dgm:presLayoutVars>
          <dgm:chMax val="0"/>
          <dgm:chPref val="0"/>
        </dgm:presLayoutVars>
      </dgm:prSet>
      <dgm:spPr/>
    </dgm:pt>
    <dgm:pt modelId="{2512CB51-33E2-4723-A530-4FBB0AEF85F4}" type="pres">
      <dgm:prSet presAssocID="{9DC34397-BB3D-4AA4-B88A-6064C1A59F4C}" presName="sibTrans" presStyleCnt="0"/>
      <dgm:spPr/>
    </dgm:pt>
    <dgm:pt modelId="{435621C8-4AF1-4464-854C-1FB9AE9A85E2}" type="pres">
      <dgm:prSet presAssocID="{9C2762AD-9D1C-4ADF-9B94-F60A9873679F}" presName="compNode" presStyleCnt="0"/>
      <dgm:spPr/>
    </dgm:pt>
    <dgm:pt modelId="{05E77761-601A-4413-A86E-A2BBD7E22A2A}" type="pres">
      <dgm:prSet presAssocID="{9C2762AD-9D1C-4ADF-9B94-F60A9873679F}" presName="bgRect" presStyleLbl="bgShp" presStyleIdx="1" presStyleCnt="5"/>
      <dgm:spPr/>
    </dgm:pt>
    <dgm:pt modelId="{E0B627BD-EECE-4487-A015-8677AE68AA1D}" type="pres">
      <dgm:prSet presAssocID="{9C2762AD-9D1C-4ADF-9B94-F60A9873679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2A7DCEA-3BDD-4AFA-8323-9BD43E019C72}" type="pres">
      <dgm:prSet presAssocID="{9C2762AD-9D1C-4ADF-9B94-F60A9873679F}" presName="spaceRect" presStyleCnt="0"/>
      <dgm:spPr/>
    </dgm:pt>
    <dgm:pt modelId="{892C0C70-4A5C-4A69-AD9F-DC0267CAA46E}" type="pres">
      <dgm:prSet presAssocID="{9C2762AD-9D1C-4ADF-9B94-F60A9873679F}" presName="parTx" presStyleLbl="revTx" presStyleIdx="1" presStyleCnt="5">
        <dgm:presLayoutVars>
          <dgm:chMax val="0"/>
          <dgm:chPref val="0"/>
        </dgm:presLayoutVars>
      </dgm:prSet>
      <dgm:spPr/>
    </dgm:pt>
    <dgm:pt modelId="{4E9DE875-5531-4584-A4B5-0D26C9CF4691}" type="pres">
      <dgm:prSet presAssocID="{52DC8DD2-3C0C-434E-839A-A198233FB9FB}" presName="sibTrans" presStyleCnt="0"/>
      <dgm:spPr/>
    </dgm:pt>
    <dgm:pt modelId="{6B641FCE-AC78-4F36-865A-6CE87B7D7839}" type="pres">
      <dgm:prSet presAssocID="{EBE18ED2-FCF5-4444-866C-14C67A32FBDF}" presName="compNode" presStyleCnt="0"/>
      <dgm:spPr/>
    </dgm:pt>
    <dgm:pt modelId="{68737A72-2399-4DD3-B488-B6814E6AF369}" type="pres">
      <dgm:prSet presAssocID="{EBE18ED2-FCF5-4444-866C-14C67A32FBDF}" presName="bgRect" presStyleLbl="bgShp" presStyleIdx="2" presStyleCnt="5"/>
      <dgm:spPr/>
    </dgm:pt>
    <dgm:pt modelId="{4B75E5C7-83D3-49A5-85CA-C49437AFD306}" type="pres">
      <dgm:prSet presAssocID="{EBE18ED2-FCF5-4444-866C-14C67A32FBD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7A29695-5EC8-4903-BEFE-788988E0ADC3}" type="pres">
      <dgm:prSet presAssocID="{EBE18ED2-FCF5-4444-866C-14C67A32FBDF}" presName="spaceRect" presStyleCnt="0"/>
      <dgm:spPr/>
    </dgm:pt>
    <dgm:pt modelId="{84B58406-5F0C-44C0-814B-F5E022A565CE}" type="pres">
      <dgm:prSet presAssocID="{EBE18ED2-FCF5-4444-866C-14C67A32FBDF}" presName="parTx" presStyleLbl="revTx" presStyleIdx="2" presStyleCnt="5">
        <dgm:presLayoutVars>
          <dgm:chMax val="0"/>
          <dgm:chPref val="0"/>
        </dgm:presLayoutVars>
      </dgm:prSet>
      <dgm:spPr/>
    </dgm:pt>
    <dgm:pt modelId="{4752C6D8-D4A7-4E8F-B961-8A3D7DC8C054}" type="pres">
      <dgm:prSet presAssocID="{FCF80E85-A01C-43A6-AE43-C6B52606DBB8}" presName="sibTrans" presStyleCnt="0"/>
      <dgm:spPr/>
    </dgm:pt>
    <dgm:pt modelId="{3B5B4393-608F-43BC-A03F-7B00489A1D96}" type="pres">
      <dgm:prSet presAssocID="{2F96ED5C-96E7-4150-A57B-18C390ED21D8}" presName="compNode" presStyleCnt="0"/>
      <dgm:spPr/>
    </dgm:pt>
    <dgm:pt modelId="{878E6FBA-A2FC-43E2-978D-734C01598209}" type="pres">
      <dgm:prSet presAssocID="{2F96ED5C-96E7-4150-A57B-18C390ED21D8}" presName="bgRect" presStyleLbl="bgShp" presStyleIdx="3" presStyleCnt="5"/>
      <dgm:spPr/>
    </dgm:pt>
    <dgm:pt modelId="{B2AEA256-DFB2-489A-A40A-014E7E5AA88F}" type="pres">
      <dgm:prSet presAssocID="{2F96ED5C-96E7-4150-A57B-18C390ED21D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58CAB09-D500-4978-9651-AB6EED68F28D}" type="pres">
      <dgm:prSet presAssocID="{2F96ED5C-96E7-4150-A57B-18C390ED21D8}" presName="spaceRect" presStyleCnt="0"/>
      <dgm:spPr/>
    </dgm:pt>
    <dgm:pt modelId="{BF52A8C3-002B-4416-8F61-DA07305F411B}" type="pres">
      <dgm:prSet presAssocID="{2F96ED5C-96E7-4150-A57B-18C390ED21D8}" presName="parTx" presStyleLbl="revTx" presStyleIdx="3" presStyleCnt="5">
        <dgm:presLayoutVars>
          <dgm:chMax val="0"/>
          <dgm:chPref val="0"/>
        </dgm:presLayoutVars>
      </dgm:prSet>
      <dgm:spPr/>
    </dgm:pt>
    <dgm:pt modelId="{24462880-510B-49FF-AC02-294A93B9A4F1}" type="pres">
      <dgm:prSet presAssocID="{86C236EF-AF5F-4636-9775-D706E3E13FFD}" presName="sibTrans" presStyleCnt="0"/>
      <dgm:spPr/>
    </dgm:pt>
    <dgm:pt modelId="{6EB817EB-D361-45DB-97EA-D4D036AD0583}" type="pres">
      <dgm:prSet presAssocID="{07559E89-4C60-407B-8F50-0250D9EB6F29}" presName="compNode" presStyleCnt="0"/>
      <dgm:spPr/>
    </dgm:pt>
    <dgm:pt modelId="{3368DC56-BA28-4DAF-A499-AA549AE1DFE2}" type="pres">
      <dgm:prSet presAssocID="{07559E89-4C60-407B-8F50-0250D9EB6F29}" presName="bgRect" presStyleLbl="bgShp" presStyleIdx="4" presStyleCnt="5"/>
      <dgm:spPr/>
    </dgm:pt>
    <dgm:pt modelId="{5DCAD0E0-3FFB-4EAB-9C66-66A3A9AB20C6}" type="pres">
      <dgm:prSet presAssocID="{07559E89-4C60-407B-8F50-0250D9EB6F2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A3A46EE-C327-4F02-AC5D-F25FDFEE73B0}" type="pres">
      <dgm:prSet presAssocID="{07559E89-4C60-407B-8F50-0250D9EB6F29}" presName="spaceRect" presStyleCnt="0"/>
      <dgm:spPr/>
    </dgm:pt>
    <dgm:pt modelId="{B1194E98-04FA-49D6-B6C8-909F9AF1E5E2}" type="pres">
      <dgm:prSet presAssocID="{07559E89-4C60-407B-8F50-0250D9EB6F2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D3BC60A-7B76-40EE-963E-19D348914B74}" type="presOf" srcId="{2F96ED5C-96E7-4150-A57B-18C390ED21D8}" destId="{BF52A8C3-002B-4416-8F61-DA07305F411B}" srcOrd="0" destOrd="0" presId="urn:microsoft.com/office/officeart/2018/2/layout/IconVerticalSolidList"/>
    <dgm:cxn modelId="{6652E30A-4990-41F5-8BA9-D4C65CB146D3}" srcId="{B5DE6E47-D0B3-4103-B172-DE60E142A677}" destId="{DF3BF5BC-272C-4A57-8F46-D85F04D0E29D}" srcOrd="0" destOrd="0" parTransId="{72C50DA2-1521-4CFF-8750-1222C8E161B1}" sibTransId="{9DC34397-BB3D-4AA4-B88A-6064C1A59F4C}"/>
    <dgm:cxn modelId="{6D473D19-727E-4417-9B81-8FE36FCD1BAE}" srcId="{B5DE6E47-D0B3-4103-B172-DE60E142A677}" destId="{07559E89-4C60-407B-8F50-0250D9EB6F29}" srcOrd="4" destOrd="0" parTransId="{FE31740F-8252-456E-AA06-9B73BD482614}" sibTransId="{F7C191BA-46E6-431E-ABF0-A57DE0FC2E58}"/>
    <dgm:cxn modelId="{1BF2632A-2CC6-40CB-8EF0-F2CBBA5EC80A}" srcId="{B5DE6E47-D0B3-4103-B172-DE60E142A677}" destId="{2F96ED5C-96E7-4150-A57B-18C390ED21D8}" srcOrd="3" destOrd="0" parTransId="{DB4F2248-453F-4E70-997D-A472545C95D4}" sibTransId="{86C236EF-AF5F-4636-9775-D706E3E13FFD}"/>
    <dgm:cxn modelId="{CDE1416A-1066-4A19-880C-CB7981148396}" srcId="{B5DE6E47-D0B3-4103-B172-DE60E142A677}" destId="{EBE18ED2-FCF5-4444-866C-14C67A32FBDF}" srcOrd="2" destOrd="0" parTransId="{379F28F5-63E1-437B-BEAD-7913FF74B813}" sibTransId="{FCF80E85-A01C-43A6-AE43-C6B52606DBB8}"/>
    <dgm:cxn modelId="{2916D66A-DCE5-4FC9-A6FD-8F33142C5CB8}" type="presOf" srcId="{9C2762AD-9D1C-4ADF-9B94-F60A9873679F}" destId="{892C0C70-4A5C-4A69-AD9F-DC0267CAA46E}" srcOrd="0" destOrd="0" presId="urn:microsoft.com/office/officeart/2018/2/layout/IconVerticalSolidList"/>
    <dgm:cxn modelId="{4AE79C50-CEC5-4EE7-871E-C40A4C55D8CD}" type="presOf" srcId="{EBE18ED2-FCF5-4444-866C-14C67A32FBDF}" destId="{84B58406-5F0C-44C0-814B-F5E022A565CE}" srcOrd="0" destOrd="0" presId="urn:microsoft.com/office/officeart/2018/2/layout/IconVerticalSolidList"/>
    <dgm:cxn modelId="{55476884-6CE5-46C2-9161-66DA45F95FAC}" type="presOf" srcId="{DF3BF5BC-272C-4A57-8F46-D85F04D0E29D}" destId="{FE45076A-4B62-475E-A77B-8D9250DA38C1}" srcOrd="0" destOrd="0" presId="urn:microsoft.com/office/officeart/2018/2/layout/IconVerticalSolidList"/>
    <dgm:cxn modelId="{76D19E97-644F-48E4-BC6D-462E1974092D}" type="presOf" srcId="{07559E89-4C60-407B-8F50-0250D9EB6F29}" destId="{B1194E98-04FA-49D6-B6C8-909F9AF1E5E2}" srcOrd="0" destOrd="0" presId="urn:microsoft.com/office/officeart/2018/2/layout/IconVerticalSolidList"/>
    <dgm:cxn modelId="{7CEB75E3-9007-440B-8FD5-DEADCB996523}" type="presOf" srcId="{B5DE6E47-D0B3-4103-B172-DE60E142A677}" destId="{B3739349-68E6-432B-A46E-DF16DBAC3115}" srcOrd="0" destOrd="0" presId="urn:microsoft.com/office/officeart/2018/2/layout/IconVerticalSolidList"/>
    <dgm:cxn modelId="{FDD8C9F6-7CD6-4794-A8FC-A0E75D7976B3}" srcId="{B5DE6E47-D0B3-4103-B172-DE60E142A677}" destId="{9C2762AD-9D1C-4ADF-9B94-F60A9873679F}" srcOrd="1" destOrd="0" parTransId="{A48B67C2-84CC-4F6E-A718-C4B243469B74}" sibTransId="{52DC8DD2-3C0C-434E-839A-A198233FB9FB}"/>
    <dgm:cxn modelId="{DB10305A-63C0-4F56-A91A-EA46FC930078}" type="presParOf" srcId="{B3739349-68E6-432B-A46E-DF16DBAC3115}" destId="{F87CD387-B1A7-4049-B643-D2E2B997A0A6}" srcOrd="0" destOrd="0" presId="urn:microsoft.com/office/officeart/2018/2/layout/IconVerticalSolidList"/>
    <dgm:cxn modelId="{C3C6F633-D70E-46B0-9875-0C8C2FF7A24F}" type="presParOf" srcId="{F87CD387-B1A7-4049-B643-D2E2B997A0A6}" destId="{0E73D629-F6BF-42F0-BF62-53F81F9D6ED5}" srcOrd="0" destOrd="0" presId="urn:microsoft.com/office/officeart/2018/2/layout/IconVerticalSolidList"/>
    <dgm:cxn modelId="{6EB624EE-CF22-4897-A67D-3A3FEC5C74BF}" type="presParOf" srcId="{F87CD387-B1A7-4049-B643-D2E2B997A0A6}" destId="{110C6E6B-BAD8-42F7-A274-E45A6E1B235E}" srcOrd="1" destOrd="0" presId="urn:microsoft.com/office/officeart/2018/2/layout/IconVerticalSolidList"/>
    <dgm:cxn modelId="{C95DB2E8-59C4-43B0-8533-EC3816B79F10}" type="presParOf" srcId="{F87CD387-B1A7-4049-B643-D2E2B997A0A6}" destId="{A8B499F0-24E8-4AF0-9274-D36791A95838}" srcOrd="2" destOrd="0" presId="urn:microsoft.com/office/officeart/2018/2/layout/IconVerticalSolidList"/>
    <dgm:cxn modelId="{701E324B-90D6-4EC6-8892-2F3D1A852BDC}" type="presParOf" srcId="{F87CD387-B1A7-4049-B643-D2E2B997A0A6}" destId="{FE45076A-4B62-475E-A77B-8D9250DA38C1}" srcOrd="3" destOrd="0" presId="urn:microsoft.com/office/officeart/2018/2/layout/IconVerticalSolidList"/>
    <dgm:cxn modelId="{F5E50C6C-C06E-4770-B4FB-CC32D72F4B84}" type="presParOf" srcId="{B3739349-68E6-432B-A46E-DF16DBAC3115}" destId="{2512CB51-33E2-4723-A530-4FBB0AEF85F4}" srcOrd="1" destOrd="0" presId="urn:microsoft.com/office/officeart/2018/2/layout/IconVerticalSolidList"/>
    <dgm:cxn modelId="{1B907E7C-1D9F-47E9-B98B-A31F3FEE6283}" type="presParOf" srcId="{B3739349-68E6-432B-A46E-DF16DBAC3115}" destId="{435621C8-4AF1-4464-854C-1FB9AE9A85E2}" srcOrd="2" destOrd="0" presId="urn:microsoft.com/office/officeart/2018/2/layout/IconVerticalSolidList"/>
    <dgm:cxn modelId="{42C7B01B-7057-48D8-A1CA-E2ADAF166D1A}" type="presParOf" srcId="{435621C8-4AF1-4464-854C-1FB9AE9A85E2}" destId="{05E77761-601A-4413-A86E-A2BBD7E22A2A}" srcOrd="0" destOrd="0" presId="urn:microsoft.com/office/officeart/2018/2/layout/IconVerticalSolidList"/>
    <dgm:cxn modelId="{B25994F8-CCC3-4210-98BF-B1C8F312F9D2}" type="presParOf" srcId="{435621C8-4AF1-4464-854C-1FB9AE9A85E2}" destId="{E0B627BD-EECE-4487-A015-8677AE68AA1D}" srcOrd="1" destOrd="0" presId="urn:microsoft.com/office/officeart/2018/2/layout/IconVerticalSolidList"/>
    <dgm:cxn modelId="{1E5CB687-D120-4C48-91AF-9EDCCE235243}" type="presParOf" srcId="{435621C8-4AF1-4464-854C-1FB9AE9A85E2}" destId="{72A7DCEA-3BDD-4AFA-8323-9BD43E019C72}" srcOrd="2" destOrd="0" presId="urn:microsoft.com/office/officeart/2018/2/layout/IconVerticalSolidList"/>
    <dgm:cxn modelId="{48DAD0F3-5198-4A61-82B8-46BB0FD88916}" type="presParOf" srcId="{435621C8-4AF1-4464-854C-1FB9AE9A85E2}" destId="{892C0C70-4A5C-4A69-AD9F-DC0267CAA46E}" srcOrd="3" destOrd="0" presId="urn:microsoft.com/office/officeart/2018/2/layout/IconVerticalSolidList"/>
    <dgm:cxn modelId="{1BA19638-CB07-44A2-8AE7-021DFADAEAEC}" type="presParOf" srcId="{B3739349-68E6-432B-A46E-DF16DBAC3115}" destId="{4E9DE875-5531-4584-A4B5-0D26C9CF4691}" srcOrd="3" destOrd="0" presId="urn:microsoft.com/office/officeart/2018/2/layout/IconVerticalSolidList"/>
    <dgm:cxn modelId="{3CF71364-3330-4F95-B6C7-8F2DB568644E}" type="presParOf" srcId="{B3739349-68E6-432B-A46E-DF16DBAC3115}" destId="{6B641FCE-AC78-4F36-865A-6CE87B7D7839}" srcOrd="4" destOrd="0" presId="urn:microsoft.com/office/officeart/2018/2/layout/IconVerticalSolidList"/>
    <dgm:cxn modelId="{F43153B0-02A4-4C47-95F3-FE69C8B74F7B}" type="presParOf" srcId="{6B641FCE-AC78-4F36-865A-6CE87B7D7839}" destId="{68737A72-2399-4DD3-B488-B6814E6AF369}" srcOrd="0" destOrd="0" presId="urn:microsoft.com/office/officeart/2018/2/layout/IconVerticalSolidList"/>
    <dgm:cxn modelId="{95F4244A-B825-4802-A7DA-389FF02E3D56}" type="presParOf" srcId="{6B641FCE-AC78-4F36-865A-6CE87B7D7839}" destId="{4B75E5C7-83D3-49A5-85CA-C49437AFD306}" srcOrd="1" destOrd="0" presId="urn:microsoft.com/office/officeart/2018/2/layout/IconVerticalSolidList"/>
    <dgm:cxn modelId="{5C561D0E-C362-4E5F-9AC2-C93185B18109}" type="presParOf" srcId="{6B641FCE-AC78-4F36-865A-6CE87B7D7839}" destId="{87A29695-5EC8-4903-BEFE-788988E0ADC3}" srcOrd="2" destOrd="0" presId="urn:microsoft.com/office/officeart/2018/2/layout/IconVerticalSolidList"/>
    <dgm:cxn modelId="{4095EEDB-1897-4C76-BAE0-82D226718160}" type="presParOf" srcId="{6B641FCE-AC78-4F36-865A-6CE87B7D7839}" destId="{84B58406-5F0C-44C0-814B-F5E022A565CE}" srcOrd="3" destOrd="0" presId="urn:microsoft.com/office/officeart/2018/2/layout/IconVerticalSolidList"/>
    <dgm:cxn modelId="{9358A259-1F00-496F-9C54-1006F234A990}" type="presParOf" srcId="{B3739349-68E6-432B-A46E-DF16DBAC3115}" destId="{4752C6D8-D4A7-4E8F-B961-8A3D7DC8C054}" srcOrd="5" destOrd="0" presId="urn:microsoft.com/office/officeart/2018/2/layout/IconVerticalSolidList"/>
    <dgm:cxn modelId="{1D4A5140-C205-4DC6-9C08-5A7716B9B33B}" type="presParOf" srcId="{B3739349-68E6-432B-A46E-DF16DBAC3115}" destId="{3B5B4393-608F-43BC-A03F-7B00489A1D96}" srcOrd="6" destOrd="0" presId="urn:microsoft.com/office/officeart/2018/2/layout/IconVerticalSolidList"/>
    <dgm:cxn modelId="{BC1F312A-0779-467C-AC51-901A088447C3}" type="presParOf" srcId="{3B5B4393-608F-43BC-A03F-7B00489A1D96}" destId="{878E6FBA-A2FC-43E2-978D-734C01598209}" srcOrd="0" destOrd="0" presId="urn:microsoft.com/office/officeart/2018/2/layout/IconVerticalSolidList"/>
    <dgm:cxn modelId="{8B2E720F-4F72-49B4-9822-D0DD472A2EAE}" type="presParOf" srcId="{3B5B4393-608F-43BC-A03F-7B00489A1D96}" destId="{B2AEA256-DFB2-489A-A40A-014E7E5AA88F}" srcOrd="1" destOrd="0" presId="urn:microsoft.com/office/officeart/2018/2/layout/IconVerticalSolidList"/>
    <dgm:cxn modelId="{E7B871A0-EB72-4BED-A6D3-1DD4E66DF9C4}" type="presParOf" srcId="{3B5B4393-608F-43BC-A03F-7B00489A1D96}" destId="{C58CAB09-D500-4978-9651-AB6EED68F28D}" srcOrd="2" destOrd="0" presId="urn:microsoft.com/office/officeart/2018/2/layout/IconVerticalSolidList"/>
    <dgm:cxn modelId="{EB6E7E21-187F-4155-8FFC-D21277F8681F}" type="presParOf" srcId="{3B5B4393-608F-43BC-A03F-7B00489A1D96}" destId="{BF52A8C3-002B-4416-8F61-DA07305F411B}" srcOrd="3" destOrd="0" presId="urn:microsoft.com/office/officeart/2018/2/layout/IconVerticalSolidList"/>
    <dgm:cxn modelId="{FA7F8316-A994-4129-98D8-76DD3A4839E0}" type="presParOf" srcId="{B3739349-68E6-432B-A46E-DF16DBAC3115}" destId="{24462880-510B-49FF-AC02-294A93B9A4F1}" srcOrd="7" destOrd="0" presId="urn:microsoft.com/office/officeart/2018/2/layout/IconVerticalSolidList"/>
    <dgm:cxn modelId="{FF673507-F478-432F-958C-C0B2C5A4276B}" type="presParOf" srcId="{B3739349-68E6-432B-A46E-DF16DBAC3115}" destId="{6EB817EB-D361-45DB-97EA-D4D036AD0583}" srcOrd="8" destOrd="0" presId="urn:microsoft.com/office/officeart/2018/2/layout/IconVerticalSolidList"/>
    <dgm:cxn modelId="{2895851A-DBF4-4ECC-85BD-F83D3EEA38B7}" type="presParOf" srcId="{6EB817EB-D361-45DB-97EA-D4D036AD0583}" destId="{3368DC56-BA28-4DAF-A499-AA549AE1DFE2}" srcOrd="0" destOrd="0" presId="urn:microsoft.com/office/officeart/2018/2/layout/IconVerticalSolidList"/>
    <dgm:cxn modelId="{0BA279E8-EC0D-4519-A3D5-5B5E0C29882C}" type="presParOf" srcId="{6EB817EB-D361-45DB-97EA-D4D036AD0583}" destId="{5DCAD0E0-3FFB-4EAB-9C66-66A3A9AB20C6}" srcOrd="1" destOrd="0" presId="urn:microsoft.com/office/officeart/2018/2/layout/IconVerticalSolidList"/>
    <dgm:cxn modelId="{6F9F8C56-5480-4EC7-8F9E-E0339DBED0DA}" type="presParOf" srcId="{6EB817EB-D361-45DB-97EA-D4D036AD0583}" destId="{3A3A46EE-C327-4F02-AC5D-F25FDFEE73B0}" srcOrd="2" destOrd="0" presId="urn:microsoft.com/office/officeart/2018/2/layout/IconVerticalSolidList"/>
    <dgm:cxn modelId="{166EF063-D4C5-40B6-9BF4-775582370583}" type="presParOf" srcId="{6EB817EB-D361-45DB-97EA-D4D036AD0583}" destId="{B1194E98-04FA-49D6-B6C8-909F9AF1E5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C2EC40-4958-4724-AF95-B590109814A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D1D7E0-E1D7-4371-A750-1B63D6321F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Advanced Brain-Computer Interface (BCI)</a:t>
          </a:r>
          <a:endParaRPr lang="en-US"/>
        </a:p>
      </dgm:t>
    </dgm:pt>
    <dgm:pt modelId="{4ABC90CB-3379-4DE9-A034-BF71AB8CEF68}" type="parTrans" cxnId="{7D82DFD7-B29B-4B01-8DF3-12B439002F49}">
      <dgm:prSet/>
      <dgm:spPr/>
      <dgm:t>
        <a:bodyPr/>
        <a:lstStyle/>
        <a:p>
          <a:endParaRPr lang="en-US"/>
        </a:p>
      </dgm:t>
    </dgm:pt>
    <dgm:pt modelId="{3833AF35-58CF-4984-A083-103798DB2C4B}" type="sibTrans" cxnId="{7D82DFD7-B29B-4B01-8DF3-12B439002F49}">
      <dgm:prSet/>
      <dgm:spPr/>
      <dgm:t>
        <a:bodyPr/>
        <a:lstStyle/>
        <a:p>
          <a:endParaRPr lang="en-US"/>
        </a:p>
      </dgm:t>
    </dgm:pt>
    <dgm:pt modelId="{13C2EE9C-9AE4-4B0D-9658-1E6B9EC704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Improved User Experience</a:t>
          </a:r>
          <a:endParaRPr lang="en-US"/>
        </a:p>
      </dgm:t>
    </dgm:pt>
    <dgm:pt modelId="{A371AB48-8B07-4FCF-87B9-32D8F3652F48}" type="parTrans" cxnId="{D070CEF3-7708-42C5-892D-274A0D9BFD37}">
      <dgm:prSet/>
      <dgm:spPr/>
      <dgm:t>
        <a:bodyPr/>
        <a:lstStyle/>
        <a:p>
          <a:endParaRPr lang="en-US"/>
        </a:p>
      </dgm:t>
    </dgm:pt>
    <dgm:pt modelId="{459282FD-FB78-49E9-8131-CEE28E252D04}" type="sibTrans" cxnId="{D070CEF3-7708-42C5-892D-274A0D9BFD37}">
      <dgm:prSet/>
      <dgm:spPr/>
      <dgm:t>
        <a:bodyPr/>
        <a:lstStyle/>
        <a:p>
          <a:endParaRPr lang="en-US"/>
        </a:p>
      </dgm:t>
    </dgm:pt>
    <dgm:pt modelId="{7069D63A-EDAD-4D62-AFB5-26D85E9A94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Extended Battery Life</a:t>
          </a:r>
          <a:endParaRPr lang="en-US"/>
        </a:p>
      </dgm:t>
    </dgm:pt>
    <dgm:pt modelId="{DF302B24-31D6-4C79-9A9E-FE7CB30126F4}" type="parTrans" cxnId="{F013BA66-8AF2-489E-9035-4263721B2BCA}">
      <dgm:prSet/>
      <dgm:spPr/>
      <dgm:t>
        <a:bodyPr/>
        <a:lstStyle/>
        <a:p>
          <a:endParaRPr lang="en-US"/>
        </a:p>
      </dgm:t>
    </dgm:pt>
    <dgm:pt modelId="{36CF65AF-587C-4C18-B8BA-D2A4960CB7F3}" type="sibTrans" cxnId="{F013BA66-8AF2-489E-9035-4263721B2BCA}">
      <dgm:prSet/>
      <dgm:spPr/>
      <dgm:t>
        <a:bodyPr/>
        <a:lstStyle/>
        <a:p>
          <a:endParaRPr lang="en-US"/>
        </a:p>
      </dgm:t>
    </dgm:pt>
    <dgm:pt modelId="{0F4CC028-19D2-4187-931D-F34E207B49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Integration with Smart Devices</a:t>
          </a:r>
          <a:endParaRPr lang="en-US"/>
        </a:p>
      </dgm:t>
    </dgm:pt>
    <dgm:pt modelId="{622FAD92-F8AE-4A97-B3EF-70FEF10D20ED}" type="parTrans" cxnId="{01276CBC-01D4-4A49-B6A6-F7DA31CC9BEF}">
      <dgm:prSet/>
      <dgm:spPr/>
      <dgm:t>
        <a:bodyPr/>
        <a:lstStyle/>
        <a:p>
          <a:endParaRPr lang="en-US"/>
        </a:p>
      </dgm:t>
    </dgm:pt>
    <dgm:pt modelId="{F267D4FC-8365-4763-970E-11438CF6C071}" type="sibTrans" cxnId="{01276CBC-01D4-4A49-B6A6-F7DA31CC9BEF}">
      <dgm:prSet/>
      <dgm:spPr/>
      <dgm:t>
        <a:bodyPr/>
        <a:lstStyle/>
        <a:p>
          <a:endParaRPr lang="en-US"/>
        </a:p>
      </dgm:t>
    </dgm:pt>
    <dgm:pt modelId="{85E65692-7860-4BB6-BDDB-CA968BB42023}" type="pres">
      <dgm:prSet presAssocID="{09C2EC40-4958-4724-AF95-B590109814AA}" presName="root" presStyleCnt="0">
        <dgm:presLayoutVars>
          <dgm:dir/>
          <dgm:resizeHandles val="exact"/>
        </dgm:presLayoutVars>
      </dgm:prSet>
      <dgm:spPr/>
    </dgm:pt>
    <dgm:pt modelId="{F1CC1FD4-DBF1-4C3C-AF93-2AA1114E8304}" type="pres">
      <dgm:prSet presAssocID="{2DD1D7E0-E1D7-4371-A750-1B63D6321F19}" presName="compNode" presStyleCnt="0"/>
      <dgm:spPr/>
    </dgm:pt>
    <dgm:pt modelId="{B357172B-12BF-473C-9723-43522DAB8119}" type="pres">
      <dgm:prSet presAssocID="{2DD1D7E0-E1D7-4371-A750-1B63D6321F1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63497AC8-D50F-4605-802F-778C2EA1DE7F}" type="pres">
      <dgm:prSet presAssocID="{2DD1D7E0-E1D7-4371-A750-1B63D6321F19}" presName="spaceRect" presStyleCnt="0"/>
      <dgm:spPr/>
    </dgm:pt>
    <dgm:pt modelId="{B896BCB4-DD45-4B1F-98A1-F0802496BC38}" type="pres">
      <dgm:prSet presAssocID="{2DD1D7E0-E1D7-4371-A750-1B63D6321F19}" presName="textRect" presStyleLbl="revTx" presStyleIdx="0" presStyleCnt="4">
        <dgm:presLayoutVars>
          <dgm:chMax val="1"/>
          <dgm:chPref val="1"/>
        </dgm:presLayoutVars>
      </dgm:prSet>
      <dgm:spPr/>
    </dgm:pt>
    <dgm:pt modelId="{E43DFECB-629A-42AA-9257-234DA7FA3D89}" type="pres">
      <dgm:prSet presAssocID="{3833AF35-58CF-4984-A083-103798DB2C4B}" presName="sibTrans" presStyleCnt="0"/>
      <dgm:spPr/>
    </dgm:pt>
    <dgm:pt modelId="{6D19907E-A6C5-42C2-9DC9-A2D00719C497}" type="pres">
      <dgm:prSet presAssocID="{13C2EE9C-9AE4-4B0D-9658-1E6B9EC7049B}" presName="compNode" presStyleCnt="0"/>
      <dgm:spPr/>
    </dgm:pt>
    <dgm:pt modelId="{E4D3E46B-F9E9-44B3-A233-E45BD8D177EB}" type="pres">
      <dgm:prSet presAssocID="{13C2EE9C-9AE4-4B0D-9658-1E6B9EC704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5F9913C1-C3B8-4FE7-A676-DCB154213CDA}" type="pres">
      <dgm:prSet presAssocID="{13C2EE9C-9AE4-4B0D-9658-1E6B9EC7049B}" presName="spaceRect" presStyleCnt="0"/>
      <dgm:spPr/>
    </dgm:pt>
    <dgm:pt modelId="{74132A68-00E1-48D7-9800-F48B22A92BC0}" type="pres">
      <dgm:prSet presAssocID="{13C2EE9C-9AE4-4B0D-9658-1E6B9EC7049B}" presName="textRect" presStyleLbl="revTx" presStyleIdx="1" presStyleCnt="4">
        <dgm:presLayoutVars>
          <dgm:chMax val="1"/>
          <dgm:chPref val="1"/>
        </dgm:presLayoutVars>
      </dgm:prSet>
      <dgm:spPr/>
    </dgm:pt>
    <dgm:pt modelId="{1770CA59-ECCA-4F75-9A6F-30BE08D9773E}" type="pres">
      <dgm:prSet presAssocID="{459282FD-FB78-49E9-8131-CEE28E252D04}" presName="sibTrans" presStyleCnt="0"/>
      <dgm:spPr/>
    </dgm:pt>
    <dgm:pt modelId="{8A57997C-918A-4C29-AAFA-4A5F914EC704}" type="pres">
      <dgm:prSet presAssocID="{7069D63A-EDAD-4D62-AFB5-26D85E9A9438}" presName="compNode" presStyleCnt="0"/>
      <dgm:spPr/>
    </dgm:pt>
    <dgm:pt modelId="{53CEB8DF-2E5A-4614-B9AE-2285CD8BDA8D}" type="pres">
      <dgm:prSet presAssocID="{7069D63A-EDAD-4D62-AFB5-26D85E9A943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568E220F-2041-41F7-A037-68D7D57B9521}" type="pres">
      <dgm:prSet presAssocID="{7069D63A-EDAD-4D62-AFB5-26D85E9A9438}" presName="spaceRect" presStyleCnt="0"/>
      <dgm:spPr/>
    </dgm:pt>
    <dgm:pt modelId="{717AAEE5-E684-41D3-8D4C-A5D7448949C9}" type="pres">
      <dgm:prSet presAssocID="{7069D63A-EDAD-4D62-AFB5-26D85E9A9438}" presName="textRect" presStyleLbl="revTx" presStyleIdx="2" presStyleCnt="4">
        <dgm:presLayoutVars>
          <dgm:chMax val="1"/>
          <dgm:chPref val="1"/>
        </dgm:presLayoutVars>
      </dgm:prSet>
      <dgm:spPr/>
    </dgm:pt>
    <dgm:pt modelId="{FA942A72-70E7-4B74-A0F5-404E477C2AE7}" type="pres">
      <dgm:prSet presAssocID="{36CF65AF-587C-4C18-B8BA-D2A4960CB7F3}" presName="sibTrans" presStyleCnt="0"/>
      <dgm:spPr/>
    </dgm:pt>
    <dgm:pt modelId="{8D4D3281-435C-4021-B4B7-3F0E0ABD8AF3}" type="pres">
      <dgm:prSet presAssocID="{0F4CC028-19D2-4187-931D-F34E207B4971}" presName="compNode" presStyleCnt="0"/>
      <dgm:spPr/>
    </dgm:pt>
    <dgm:pt modelId="{8A1A070B-0E3B-4D9B-B476-59FBE4249EFE}" type="pres">
      <dgm:prSet presAssocID="{0F4CC028-19D2-4187-931D-F34E207B49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131BB5B-5C1D-4E3B-ACE3-34ADDF5BFFF0}" type="pres">
      <dgm:prSet presAssocID="{0F4CC028-19D2-4187-931D-F34E207B4971}" presName="spaceRect" presStyleCnt="0"/>
      <dgm:spPr/>
    </dgm:pt>
    <dgm:pt modelId="{DCE3F923-E019-4B41-8409-52AE7D83CB76}" type="pres">
      <dgm:prSet presAssocID="{0F4CC028-19D2-4187-931D-F34E207B497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804455C-DDCE-4519-9591-493303BB9EE7}" type="presOf" srcId="{09C2EC40-4958-4724-AF95-B590109814AA}" destId="{85E65692-7860-4BB6-BDDB-CA968BB42023}" srcOrd="0" destOrd="0" presId="urn:microsoft.com/office/officeart/2018/2/layout/IconLabelList"/>
    <dgm:cxn modelId="{6CBD5F65-2D77-4C39-99F9-814FED6D5BB3}" type="presOf" srcId="{0F4CC028-19D2-4187-931D-F34E207B4971}" destId="{DCE3F923-E019-4B41-8409-52AE7D83CB76}" srcOrd="0" destOrd="0" presId="urn:microsoft.com/office/officeart/2018/2/layout/IconLabelList"/>
    <dgm:cxn modelId="{F013BA66-8AF2-489E-9035-4263721B2BCA}" srcId="{09C2EC40-4958-4724-AF95-B590109814AA}" destId="{7069D63A-EDAD-4D62-AFB5-26D85E9A9438}" srcOrd="2" destOrd="0" parTransId="{DF302B24-31D6-4C79-9A9E-FE7CB30126F4}" sibTransId="{36CF65AF-587C-4C18-B8BA-D2A4960CB7F3}"/>
    <dgm:cxn modelId="{8A56C488-DFFA-4919-AFF4-F1BD11C458BE}" type="presOf" srcId="{2DD1D7E0-E1D7-4371-A750-1B63D6321F19}" destId="{B896BCB4-DD45-4B1F-98A1-F0802496BC38}" srcOrd="0" destOrd="0" presId="urn:microsoft.com/office/officeart/2018/2/layout/IconLabelList"/>
    <dgm:cxn modelId="{01276CBC-01D4-4A49-B6A6-F7DA31CC9BEF}" srcId="{09C2EC40-4958-4724-AF95-B590109814AA}" destId="{0F4CC028-19D2-4187-931D-F34E207B4971}" srcOrd="3" destOrd="0" parTransId="{622FAD92-F8AE-4A97-B3EF-70FEF10D20ED}" sibTransId="{F267D4FC-8365-4763-970E-11438CF6C071}"/>
    <dgm:cxn modelId="{D93538BF-20A5-4743-966C-BCE2BF4750F0}" type="presOf" srcId="{13C2EE9C-9AE4-4B0D-9658-1E6B9EC7049B}" destId="{74132A68-00E1-48D7-9800-F48B22A92BC0}" srcOrd="0" destOrd="0" presId="urn:microsoft.com/office/officeart/2018/2/layout/IconLabelList"/>
    <dgm:cxn modelId="{7D82DFD7-B29B-4B01-8DF3-12B439002F49}" srcId="{09C2EC40-4958-4724-AF95-B590109814AA}" destId="{2DD1D7E0-E1D7-4371-A750-1B63D6321F19}" srcOrd="0" destOrd="0" parTransId="{4ABC90CB-3379-4DE9-A034-BF71AB8CEF68}" sibTransId="{3833AF35-58CF-4984-A083-103798DB2C4B}"/>
    <dgm:cxn modelId="{0B50E8DE-2F9F-4F76-A606-8DFBE775AE3E}" type="presOf" srcId="{7069D63A-EDAD-4D62-AFB5-26D85E9A9438}" destId="{717AAEE5-E684-41D3-8D4C-A5D7448949C9}" srcOrd="0" destOrd="0" presId="urn:microsoft.com/office/officeart/2018/2/layout/IconLabelList"/>
    <dgm:cxn modelId="{D070CEF3-7708-42C5-892D-274A0D9BFD37}" srcId="{09C2EC40-4958-4724-AF95-B590109814AA}" destId="{13C2EE9C-9AE4-4B0D-9658-1E6B9EC7049B}" srcOrd="1" destOrd="0" parTransId="{A371AB48-8B07-4FCF-87B9-32D8F3652F48}" sibTransId="{459282FD-FB78-49E9-8131-CEE28E252D04}"/>
    <dgm:cxn modelId="{53F5CC2C-FE3D-4CA4-8BB2-60D15A143A04}" type="presParOf" srcId="{85E65692-7860-4BB6-BDDB-CA968BB42023}" destId="{F1CC1FD4-DBF1-4C3C-AF93-2AA1114E8304}" srcOrd="0" destOrd="0" presId="urn:microsoft.com/office/officeart/2018/2/layout/IconLabelList"/>
    <dgm:cxn modelId="{25B70660-9A03-4B10-A1C4-9E14AE18719F}" type="presParOf" srcId="{F1CC1FD4-DBF1-4C3C-AF93-2AA1114E8304}" destId="{B357172B-12BF-473C-9723-43522DAB8119}" srcOrd="0" destOrd="0" presId="urn:microsoft.com/office/officeart/2018/2/layout/IconLabelList"/>
    <dgm:cxn modelId="{29E2BDB4-8252-4B0A-83F5-350A04785552}" type="presParOf" srcId="{F1CC1FD4-DBF1-4C3C-AF93-2AA1114E8304}" destId="{63497AC8-D50F-4605-802F-778C2EA1DE7F}" srcOrd="1" destOrd="0" presId="urn:microsoft.com/office/officeart/2018/2/layout/IconLabelList"/>
    <dgm:cxn modelId="{D34516D3-9E74-402A-9E5D-70F55A3508D2}" type="presParOf" srcId="{F1CC1FD4-DBF1-4C3C-AF93-2AA1114E8304}" destId="{B896BCB4-DD45-4B1F-98A1-F0802496BC38}" srcOrd="2" destOrd="0" presId="urn:microsoft.com/office/officeart/2018/2/layout/IconLabelList"/>
    <dgm:cxn modelId="{3CCFA89D-553D-4862-AC43-D7489EBD2702}" type="presParOf" srcId="{85E65692-7860-4BB6-BDDB-CA968BB42023}" destId="{E43DFECB-629A-42AA-9257-234DA7FA3D89}" srcOrd="1" destOrd="0" presId="urn:microsoft.com/office/officeart/2018/2/layout/IconLabelList"/>
    <dgm:cxn modelId="{37DD6F81-3AE0-4D2B-A6DC-CDF8FA512B4B}" type="presParOf" srcId="{85E65692-7860-4BB6-BDDB-CA968BB42023}" destId="{6D19907E-A6C5-42C2-9DC9-A2D00719C497}" srcOrd="2" destOrd="0" presId="urn:microsoft.com/office/officeart/2018/2/layout/IconLabelList"/>
    <dgm:cxn modelId="{90A357F3-97AA-487F-BB4C-557869CF1458}" type="presParOf" srcId="{6D19907E-A6C5-42C2-9DC9-A2D00719C497}" destId="{E4D3E46B-F9E9-44B3-A233-E45BD8D177EB}" srcOrd="0" destOrd="0" presId="urn:microsoft.com/office/officeart/2018/2/layout/IconLabelList"/>
    <dgm:cxn modelId="{C4A7967B-CF57-4C0F-BA79-EAE8DE141E0A}" type="presParOf" srcId="{6D19907E-A6C5-42C2-9DC9-A2D00719C497}" destId="{5F9913C1-C3B8-4FE7-A676-DCB154213CDA}" srcOrd="1" destOrd="0" presId="urn:microsoft.com/office/officeart/2018/2/layout/IconLabelList"/>
    <dgm:cxn modelId="{0A25B2E1-3595-407E-94B4-23F17A928D0A}" type="presParOf" srcId="{6D19907E-A6C5-42C2-9DC9-A2D00719C497}" destId="{74132A68-00E1-48D7-9800-F48B22A92BC0}" srcOrd="2" destOrd="0" presId="urn:microsoft.com/office/officeart/2018/2/layout/IconLabelList"/>
    <dgm:cxn modelId="{78BB8611-C366-4AA7-962A-B198123F8416}" type="presParOf" srcId="{85E65692-7860-4BB6-BDDB-CA968BB42023}" destId="{1770CA59-ECCA-4F75-9A6F-30BE08D9773E}" srcOrd="3" destOrd="0" presId="urn:microsoft.com/office/officeart/2018/2/layout/IconLabelList"/>
    <dgm:cxn modelId="{C0B34991-4F68-4256-A188-2433B10C701F}" type="presParOf" srcId="{85E65692-7860-4BB6-BDDB-CA968BB42023}" destId="{8A57997C-918A-4C29-AAFA-4A5F914EC704}" srcOrd="4" destOrd="0" presId="urn:microsoft.com/office/officeart/2018/2/layout/IconLabelList"/>
    <dgm:cxn modelId="{2D067959-E4C8-403A-BE5C-C251FD71C7D4}" type="presParOf" srcId="{8A57997C-918A-4C29-AAFA-4A5F914EC704}" destId="{53CEB8DF-2E5A-4614-B9AE-2285CD8BDA8D}" srcOrd="0" destOrd="0" presId="urn:microsoft.com/office/officeart/2018/2/layout/IconLabelList"/>
    <dgm:cxn modelId="{98371974-80AA-4229-B01D-C3534BCFA204}" type="presParOf" srcId="{8A57997C-918A-4C29-AAFA-4A5F914EC704}" destId="{568E220F-2041-41F7-A037-68D7D57B9521}" srcOrd="1" destOrd="0" presId="urn:microsoft.com/office/officeart/2018/2/layout/IconLabelList"/>
    <dgm:cxn modelId="{E21C0AA6-4627-4BD6-BE60-F10FB8053F8D}" type="presParOf" srcId="{8A57997C-918A-4C29-AAFA-4A5F914EC704}" destId="{717AAEE5-E684-41D3-8D4C-A5D7448949C9}" srcOrd="2" destOrd="0" presId="urn:microsoft.com/office/officeart/2018/2/layout/IconLabelList"/>
    <dgm:cxn modelId="{870F2B0E-7C7A-4E85-ABDE-33704468EDC0}" type="presParOf" srcId="{85E65692-7860-4BB6-BDDB-CA968BB42023}" destId="{FA942A72-70E7-4B74-A0F5-404E477C2AE7}" srcOrd="5" destOrd="0" presId="urn:microsoft.com/office/officeart/2018/2/layout/IconLabelList"/>
    <dgm:cxn modelId="{69AC2C68-67AC-4CB5-8122-2CDA5EA2F36B}" type="presParOf" srcId="{85E65692-7860-4BB6-BDDB-CA968BB42023}" destId="{8D4D3281-435C-4021-B4B7-3F0E0ABD8AF3}" srcOrd="6" destOrd="0" presId="urn:microsoft.com/office/officeart/2018/2/layout/IconLabelList"/>
    <dgm:cxn modelId="{1A1F277C-5694-41AD-8887-83FF7F26C131}" type="presParOf" srcId="{8D4D3281-435C-4021-B4B7-3F0E0ABD8AF3}" destId="{8A1A070B-0E3B-4D9B-B476-59FBE4249EFE}" srcOrd="0" destOrd="0" presId="urn:microsoft.com/office/officeart/2018/2/layout/IconLabelList"/>
    <dgm:cxn modelId="{BAC09FE0-24B1-4A8C-97D6-7448BFC785D0}" type="presParOf" srcId="{8D4D3281-435C-4021-B4B7-3F0E0ABD8AF3}" destId="{C131BB5B-5C1D-4E3B-ACE3-34ADDF5BFFF0}" srcOrd="1" destOrd="0" presId="urn:microsoft.com/office/officeart/2018/2/layout/IconLabelList"/>
    <dgm:cxn modelId="{144269D3-D11E-4B3A-82FF-DF5FDA9E5585}" type="presParOf" srcId="{8D4D3281-435C-4021-B4B7-3F0E0ABD8AF3}" destId="{DCE3F923-E019-4B41-8409-52AE7D83CB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7916E-6A5D-476B-A58F-C901A484C629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2A95E-322A-4616-982B-37228C8C89D8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Controlled by Your Thoughts</a:t>
          </a:r>
          <a:endParaRPr lang="en-US" sz="2400" kern="1200"/>
        </a:p>
      </dsp:txBody>
      <dsp:txXfrm>
        <a:off x="417971" y="2644140"/>
        <a:ext cx="2889450" cy="720000"/>
      </dsp:txXfrm>
    </dsp:sp>
    <dsp:sp modelId="{3B909280-D319-4796-800E-13009663F4D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5A9EE-4E7B-4160-BB19-E0ED9A1BAA86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Seamless Integration</a:t>
          </a:r>
          <a:endParaRPr lang="en-US" sz="2400" kern="1200"/>
        </a:p>
      </dsp:txBody>
      <dsp:txXfrm>
        <a:off x="3813075" y="2644140"/>
        <a:ext cx="2889450" cy="720000"/>
      </dsp:txXfrm>
    </dsp:sp>
    <dsp:sp modelId="{68583A3A-7AD8-477A-BADC-E3CB8403728A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453CA-D33D-4FAE-9E56-A7DA8B6B80A5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Advanced Technology</a:t>
          </a:r>
          <a:endParaRPr lang="en-US" sz="24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B122E-0146-43A1-A5AB-BA545010980C}">
      <dsp:nvSpPr>
        <dsp:cNvPr id="0" name=""/>
        <dsp:cNvSpPr/>
      </dsp:nvSpPr>
      <dsp:spPr>
        <a:xfrm>
          <a:off x="747831" y="610651"/>
          <a:ext cx="743209" cy="743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E0631F-47B6-40C4-92D2-FEC44EB8C72B}">
      <dsp:nvSpPr>
        <dsp:cNvPr id="0" name=""/>
        <dsp:cNvSpPr/>
      </dsp:nvSpPr>
      <dsp:spPr>
        <a:xfrm>
          <a:off x="903905" y="766725"/>
          <a:ext cx="431061" cy="4310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552271-3525-4045-85F5-E0C5F0E1FCC9}">
      <dsp:nvSpPr>
        <dsp:cNvPr id="0" name=""/>
        <dsp:cNvSpPr/>
      </dsp:nvSpPr>
      <dsp:spPr>
        <a:xfrm>
          <a:off x="1650299" y="610651"/>
          <a:ext cx="1751850" cy="743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Thought Recognition</a:t>
          </a:r>
          <a:endParaRPr lang="en-US" sz="2300" kern="1200"/>
        </a:p>
      </dsp:txBody>
      <dsp:txXfrm>
        <a:off x="1650299" y="610651"/>
        <a:ext cx="1751850" cy="743209"/>
      </dsp:txXfrm>
    </dsp:sp>
    <dsp:sp modelId="{D66E0696-9537-4C3A-8CC6-9A7A15CABC95}">
      <dsp:nvSpPr>
        <dsp:cNvPr id="0" name=""/>
        <dsp:cNvSpPr/>
      </dsp:nvSpPr>
      <dsp:spPr>
        <a:xfrm>
          <a:off x="3707397" y="610651"/>
          <a:ext cx="743209" cy="743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CF5A93-F2D4-4FFA-A24C-EC47D8FDA8F1}">
      <dsp:nvSpPr>
        <dsp:cNvPr id="0" name=""/>
        <dsp:cNvSpPr/>
      </dsp:nvSpPr>
      <dsp:spPr>
        <a:xfrm>
          <a:off x="3863471" y="766725"/>
          <a:ext cx="431061" cy="4310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9AE200-0DC9-4E9A-BDEB-AB232B9913DF}">
      <dsp:nvSpPr>
        <dsp:cNvPr id="0" name=""/>
        <dsp:cNvSpPr/>
      </dsp:nvSpPr>
      <dsp:spPr>
        <a:xfrm>
          <a:off x="4609866" y="610651"/>
          <a:ext cx="1751850" cy="743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Signal Processing</a:t>
          </a:r>
          <a:endParaRPr lang="en-US" sz="2300" kern="1200"/>
        </a:p>
      </dsp:txBody>
      <dsp:txXfrm>
        <a:off x="4609866" y="610651"/>
        <a:ext cx="1751850" cy="743209"/>
      </dsp:txXfrm>
    </dsp:sp>
    <dsp:sp modelId="{714A37BC-B7AE-4E76-9C19-5E0CFDABAB67}">
      <dsp:nvSpPr>
        <dsp:cNvPr id="0" name=""/>
        <dsp:cNvSpPr/>
      </dsp:nvSpPr>
      <dsp:spPr>
        <a:xfrm>
          <a:off x="6666964" y="610651"/>
          <a:ext cx="743209" cy="743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D32834-0ED8-44E9-B785-874FB435490E}">
      <dsp:nvSpPr>
        <dsp:cNvPr id="0" name=""/>
        <dsp:cNvSpPr/>
      </dsp:nvSpPr>
      <dsp:spPr>
        <a:xfrm>
          <a:off x="6823038" y="766725"/>
          <a:ext cx="431061" cy="4310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C0E3BA-FC25-49A7-83CF-DD75E19F79FE}">
      <dsp:nvSpPr>
        <dsp:cNvPr id="0" name=""/>
        <dsp:cNvSpPr/>
      </dsp:nvSpPr>
      <dsp:spPr>
        <a:xfrm>
          <a:off x="7569432" y="610651"/>
          <a:ext cx="1751850" cy="743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Precise Movement</a:t>
          </a:r>
          <a:endParaRPr lang="en-US" sz="2300" kern="1200"/>
        </a:p>
      </dsp:txBody>
      <dsp:txXfrm>
        <a:off x="7569432" y="610651"/>
        <a:ext cx="1751850" cy="7432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3D629-F6BF-42F0-BF62-53F81F9D6ED5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C6E6B-BAD8-42F7-A274-E45A6E1B235E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5076A-4B62-475E-A77B-8D9250DA38C1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Heat Sensor Recognition</a:t>
          </a:r>
          <a:endParaRPr lang="en-US" sz="1900" kern="1200"/>
        </a:p>
      </dsp:txBody>
      <dsp:txXfrm>
        <a:off x="1074268" y="4366"/>
        <a:ext cx="5170996" cy="930102"/>
      </dsp:txXfrm>
    </dsp:sp>
    <dsp:sp modelId="{05E77761-601A-4413-A86E-A2BBD7E22A2A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627BD-EECE-4487-A015-8677AE68AA1D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C0C70-4A5C-4A69-AD9F-DC0267CAA46E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Direct Brain-to-Hand Interface</a:t>
          </a:r>
          <a:endParaRPr lang="en-US" sz="1900" kern="1200"/>
        </a:p>
      </dsp:txBody>
      <dsp:txXfrm>
        <a:off x="1074268" y="1166994"/>
        <a:ext cx="5170996" cy="930102"/>
      </dsp:txXfrm>
    </dsp:sp>
    <dsp:sp modelId="{68737A72-2399-4DD3-B488-B6814E6AF369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5E5C7-83D3-49A5-85CA-C49437AFD306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58406-5F0C-44C0-814B-F5E022A565CE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Natural User Experience</a:t>
          </a:r>
          <a:endParaRPr lang="en-US" sz="1900" kern="1200"/>
        </a:p>
      </dsp:txBody>
      <dsp:txXfrm>
        <a:off x="1074268" y="2329622"/>
        <a:ext cx="5170996" cy="930102"/>
      </dsp:txXfrm>
    </dsp:sp>
    <dsp:sp modelId="{878E6FBA-A2FC-43E2-978D-734C01598209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EA256-DFB2-489A-A40A-014E7E5AA88F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2A8C3-002B-4416-8F61-DA07305F411B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Scalable and Adaptable Technology</a:t>
          </a:r>
          <a:endParaRPr lang="en-US" sz="1900" kern="1200"/>
        </a:p>
      </dsp:txBody>
      <dsp:txXfrm>
        <a:off x="1074268" y="3492250"/>
        <a:ext cx="5170996" cy="930102"/>
      </dsp:txXfrm>
    </dsp:sp>
    <dsp:sp modelId="{3368DC56-BA28-4DAF-A499-AA549AE1DFE2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AD0E0-3FFB-4EAB-9C66-66A3A9AB20C6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94E98-04FA-49D6-B6C8-909F9AF1E5E2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A Commitment to Inclusivity</a:t>
          </a:r>
          <a:endParaRPr lang="en-US" sz="1900" kern="1200"/>
        </a:p>
      </dsp:txBody>
      <dsp:txXfrm>
        <a:off x="1074268" y="4654878"/>
        <a:ext cx="5170996" cy="930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7172B-12BF-473C-9723-43522DAB8119}">
      <dsp:nvSpPr>
        <dsp:cNvPr id="0" name=""/>
        <dsp:cNvSpPr/>
      </dsp:nvSpPr>
      <dsp:spPr>
        <a:xfrm>
          <a:off x="1138979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6BCB4-DD45-4B1F-98A1-F0802496BC38}">
      <dsp:nvSpPr>
        <dsp:cNvPr id="0" name=""/>
        <dsp:cNvSpPr/>
      </dsp:nvSpPr>
      <dsp:spPr>
        <a:xfrm>
          <a:off x="569079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Advanced Brain-Computer Interface (BCI)</a:t>
          </a:r>
          <a:endParaRPr lang="en-US" sz="1600" kern="1200"/>
        </a:p>
      </dsp:txBody>
      <dsp:txXfrm>
        <a:off x="569079" y="2226604"/>
        <a:ext cx="2072362" cy="720000"/>
      </dsp:txXfrm>
    </dsp:sp>
    <dsp:sp modelId="{E4D3E46B-F9E9-44B3-A233-E45BD8D177EB}">
      <dsp:nvSpPr>
        <dsp:cNvPr id="0" name=""/>
        <dsp:cNvSpPr/>
      </dsp:nvSpPr>
      <dsp:spPr>
        <a:xfrm>
          <a:off x="3574005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32A68-00E1-48D7-9800-F48B22A92BC0}">
      <dsp:nvSpPr>
        <dsp:cNvPr id="0" name=""/>
        <dsp:cNvSpPr/>
      </dsp:nvSpPr>
      <dsp:spPr>
        <a:xfrm>
          <a:off x="3004105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Improved User Experience</a:t>
          </a:r>
          <a:endParaRPr lang="en-US" sz="1600" kern="1200"/>
        </a:p>
      </dsp:txBody>
      <dsp:txXfrm>
        <a:off x="3004105" y="2226604"/>
        <a:ext cx="2072362" cy="720000"/>
      </dsp:txXfrm>
    </dsp:sp>
    <dsp:sp modelId="{53CEB8DF-2E5A-4614-B9AE-2285CD8BDA8D}">
      <dsp:nvSpPr>
        <dsp:cNvPr id="0" name=""/>
        <dsp:cNvSpPr/>
      </dsp:nvSpPr>
      <dsp:spPr>
        <a:xfrm>
          <a:off x="6009031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AAEE5-E684-41D3-8D4C-A5D7448949C9}">
      <dsp:nvSpPr>
        <dsp:cNvPr id="0" name=""/>
        <dsp:cNvSpPr/>
      </dsp:nvSpPr>
      <dsp:spPr>
        <a:xfrm>
          <a:off x="5439131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Extended Battery Life</a:t>
          </a:r>
          <a:endParaRPr lang="en-US" sz="1600" kern="1200"/>
        </a:p>
      </dsp:txBody>
      <dsp:txXfrm>
        <a:off x="5439131" y="2226604"/>
        <a:ext cx="2072362" cy="720000"/>
      </dsp:txXfrm>
    </dsp:sp>
    <dsp:sp modelId="{8A1A070B-0E3B-4D9B-B476-59FBE4249EFE}">
      <dsp:nvSpPr>
        <dsp:cNvPr id="0" name=""/>
        <dsp:cNvSpPr/>
      </dsp:nvSpPr>
      <dsp:spPr>
        <a:xfrm>
          <a:off x="8444057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3F923-E019-4B41-8409-52AE7D83CB76}">
      <dsp:nvSpPr>
        <dsp:cNvPr id="0" name=""/>
        <dsp:cNvSpPr/>
      </dsp:nvSpPr>
      <dsp:spPr>
        <a:xfrm>
          <a:off x="7874157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Integration with Smart Devices</a:t>
          </a:r>
          <a:endParaRPr lang="en-US" sz="1600" kern="1200"/>
        </a:p>
      </dsp:txBody>
      <dsp:txXfrm>
        <a:off x="7874157" y="222660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568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"What if technology could help people with lost limbs move again, just by thinking about it?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We're a team working on making this real with our project, 'Mind-Machine Harmony.’”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239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"Many people find it hard to use their prosthetic hands for everyday tasks. We wanted to make something easier and more natural for them."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42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"We talked to over 10 people who use prosthetic hands. We learned a lot about what they need and what problems they have."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387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"So, we made 'Mind-Machine Harmony.' It's a prosthetic hand that you can control with your thoughts, using a special headband that reads brainwaves."</a:t>
            </a:r>
          </a:p>
          <a:p>
            <a:endParaRPr lang="en-IN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5545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"Controlled by Your Thoughts: 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Utilizes a special headband to read brainwaves."</a:t>
            </a:r>
            <a:endParaRPr lang="en-US" sz="160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"Seamless Integration: 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Designed to feel natural and intuitive for the user."</a:t>
            </a:r>
            <a:endParaRPr lang="en-US" sz="160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"Advanced Technology: </a:t>
            </a:r>
            <a:r>
              <a:rPr lang="en-US" sz="1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Incorporates the latest in EEG and machine learning for precise control."</a:t>
            </a:r>
            <a:endParaRPr lang="en-IN" sz="160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10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400" b="1" i="0" dirty="0">
                <a:solidFill>
                  <a:srgbClr val="0D0D0D"/>
                </a:solidFill>
                <a:effectLst/>
                <a:latin typeface="+mj-lt"/>
              </a:rPr>
              <a:t>Thought Recognition: 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+mj-lt"/>
              </a:rPr>
              <a:t>Captures the user's intention through EEG signals."</a:t>
            </a:r>
          </a:p>
          <a:p>
            <a:pPr algn="l"/>
            <a:r>
              <a:rPr lang="en-US" sz="1400" b="1" i="0" dirty="0">
                <a:solidFill>
                  <a:srgbClr val="0D0D0D"/>
                </a:solidFill>
                <a:effectLst/>
                <a:latin typeface="+mj-lt"/>
              </a:rPr>
              <a:t>Signal Processing: 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+mj-lt"/>
              </a:rPr>
              <a:t>Translates brainwaves into specific commands using advanced algorithms."</a:t>
            </a:r>
          </a:p>
          <a:p>
            <a:pPr algn="l"/>
            <a:r>
              <a:rPr lang="en-US" sz="1400" b="1" i="0" dirty="0">
                <a:solidFill>
                  <a:srgbClr val="0D0D0D"/>
                </a:solidFill>
                <a:effectLst/>
                <a:latin typeface="+mj-lt"/>
              </a:rPr>
              <a:t>Precise Movement: </a:t>
            </a:r>
            <a:r>
              <a:rPr lang="en-US" sz="1200" b="0" i="0" dirty="0">
                <a:solidFill>
                  <a:srgbClr val="0D0D0D"/>
                </a:solidFill>
                <a:effectLst/>
                <a:latin typeface="+mj-lt"/>
              </a:rPr>
              <a:t>Executes the desired hand movements smoothly and accurately."</a:t>
            </a:r>
          </a:p>
          <a:p>
            <a:endParaRPr lang="en-IN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77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499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9844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2144327" y="397763"/>
            <a:ext cx="7903344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747364" y="1733803"/>
            <a:ext cx="10697271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ftr" idx="11"/>
          </p:nvPr>
        </p:nvSpPr>
        <p:spPr>
          <a:xfrm>
            <a:off x="5138704" y="6534404"/>
            <a:ext cx="1812925" cy="23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2144327" y="397763"/>
            <a:ext cx="7903344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5138704" y="6534404"/>
            <a:ext cx="1812925" cy="23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2144327" y="397763"/>
            <a:ext cx="7903344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ftr" idx="11"/>
          </p:nvPr>
        </p:nvSpPr>
        <p:spPr>
          <a:xfrm>
            <a:off x="5138704" y="6534404"/>
            <a:ext cx="1812925" cy="23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ftr" idx="11"/>
          </p:nvPr>
        </p:nvSpPr>
        <p:spPr>
          <a:xfrm>
            <a:off x="5138704" y="6534404"/>
            <a:ext cx="1812925" cy="23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5e2b66f848_2_9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25e2b66f848_2_9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g25e2b66f848_2_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25e2b66f848_2_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25e2b66f848_2_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2144327" y="397763"/>
            <a:ext cx="7903344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747364" y="1733803"/>
            <a:ext cx="10697271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ftr" idx="11"/>
          </p:nvPr>
        </p:nvSpPr>
        <p:spPr>
          <a:xfrm>
            <a:off x="5138704" y="6534404"/>
            <a:ext cx="1812925" cy="23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2FA295-5A5D-2DCB-1FA8-EB3EEAEA40B0}"/>
              </a:ext>
            </a:extLst>
          </p:cNvPr>
          <p:cNvSpPr txBox="1"/>
          <p:nvPr/>
        </p:nvSpPr>
        <p:spPr>
          <a:xfrm>
            <a:off x="826718" y="2605409"/>
            <a:ext cx="1052186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HACKFORGE</a:t>
            </a:r>
            <a:endParaRPr lang="en-IN" sz="1800" cap="all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66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7" name="Rectangle 18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270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MILESTONES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18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3" name="TextBox 1">
            <a:extLst>
              <a:ext uri="{FF2B5EF4-FFF2-40B4-BE49-F238E27FC236}">
                <a16:creationId xmlns:a16="http://schemas.microsoft.com/office/drawing/2014/main" id="{F29BF032-F9AB-F384-F374-00A29CA52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9557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89C2-C828-6B5F-1E10-3D542FFE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328" y="2641600"/>
            <a:ext cx="7903344" cy="787400"/>
          </a:xfrm>
        </p:spPr>
        <p:txBody>
          <a:bodyPr/>
          <a:lstStyle/>
          <a:p>
            <a:pPr algn="ctr"/>
            <a:r>
              <a:rPr lang="en-IN" dirty="0"/>
              <a:t>Final Product</a:t>
            </a:r>
          </a:p>
        </p:txBody>
      </p:sp>
    </p:spTree>
    <p:extLst>
      <p:ext uri="{BB962C8B-B14F-4D97-AF65-F5344CB8AC3E}">
        <p14:creationId xmlns:p14="http://schemas.microsoft.com/office/powerpoint/2010/main" val="214248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27F5-7707-2234-A491-4952173C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802" y="3178540"/>
            <a:ext cx="7903344" cy="787400"/>
          </a:xfrm>
        </p:spPr>
        <p:txBody>
          <a:bodyPr/>
          <a:lstStyle/>
          <a:p>
            <a:pPr algn="ctr"/>
            <a:r>
              <a:rPr lang="en-US" dirty="0"/>
              <a:t>Thank You 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301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F96EE-C1CD-3C32-8408-B5D9BDE5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9" y="525269"/>
            <a:ext cx="5443894" cy="406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8D789-0041-E0EE-954B-BD7CA01A0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973" y="2258848"/>
            <a:ext cx="5461169" cy="41190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A844E0-7CBD-74D8-B543-0C7E41F29BA9}"/>
              </a:ext>
            </a:extLst>
          </p:cNvPr>
          <p:cNvCxnSpPr>
            <a:cxnSpLocks/>
          </p:cNvCxnSpPr>
          <p:nvPr/>
        </p:nvCxnSpPr>
        <p:spPr>
          <a:xfrm flipH="1">
            <a:off x="5993028" y="2258848"/>
            <a:ext cx="102972" cy="42171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88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58E7CC-1D0F-FD96-9DF4-11FE606F5967}"/>
              </a:ext>
            </a:extLst>
          </p:cNvPr>
          <p:cNvSpPr/>
          <p:nvPr/>
        </p:nvSpPr>
        <p:spPr>
          <a:xfrm>
            <a:off x="128588" y="114300"/>
            <a:ext cx="11830050" cy="1314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BF23A-B4B0-31CB-C1DF-F7721D3785DA}"/>
              </a:ext>
            </a:extLst>
          </p:cNvPr>
          <p:cNvSpPr txBox="1"/>
          <p:nvPr/>
        </p:nvSpPr>
        <p:spPr>
          <a:xfrm>
            <a:off x="3986212" y="2094384"/>
            <a:ext cx="7500937" cy="409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+mj-lt"/>
              </a:rPr>
              <a:t>Difficulty in Daily Tasks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+mj-lt"/>
              </a:rPr>
              <a:t>: "Users of prosthetic hands face challenges in performing simple, everyday tasks."</a:t>
            </a:r>
            <a:endParaRPr lang="en-US" sz="2000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+mj-lt"/>
              </a:rPr>
              <a:t>Lack of Natural Movement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+mj-lt"/>
              </a:rPr>
              <a:t>: 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+mj-lt"/>
              </a:rPr>
              <a:t>"Current prosthetics do not move naturally, making them hard to use and limiting what users can do."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+mj-lt"/>
              </a:rPr>
              <a:t>High Learning Curve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+mj-lt"/>
              </a:rPr>
              <a:t>: 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+mj-lt"/>
              </a:rPr>
              <a:t>"Learning to use traditional prosthetic hands can take a long time, requiring effort and sometimes leading to frustration."</a:t>
            </a:r>
            <a:endParaRPr lang="en-US" sz="2000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+mj-lt"/>
              </a:rPr>
              <a:t>Goal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+mj-lt"/>
              </a:rPr>
              <a:t>: </a:t>
            </a:r>
            <a:r>
              <a:rPr lang="en-US" sz="1800" b="0" i="0" dirty="0">
                <a:solidFill>
                  <a:srgbClr val="0D0D0D"/>
                </a:solidFill>
                <a:effectLst/>
                <a:latin typeface="+mj-lt"/>
              </a:rPr>
              <a:t>"Our aim is to create a solution that is easy to use and feels more like a natural part of the user."</a:t>
            </a:r>
            <a:endParaRPr lang="en-US" sz="2000" b="0" i="0" dirty="0">
              <a:solidFill>
                <a:srgbClr val="0D0D0D"/>
              </a:solidFill>
              <a:effectLst/>
              <a:latin typeface="+mj-lt"/>
            </a:endParaRPr>
          </a:p>
        </p:txBody>
      </p:sp>
      <p:pic>
        <p:nvPicPr>
          <p:cNvPr id="2050" name="Picture 2" descr="Man with bionic hand can now tie his own shoelaces after new upgrade |  Daily Mail Online">
            <a:extLst>
              <a:ext uri="{FF2B5EF4-FFF2-40B4-BE49-F238E27FC236}">
                <a16:creationId xmlns:a16="http://schemas.microsoft.com/office/drawing/2014/main" id="{B24C425B-884A-1EE8-167C-15CB04B7E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1857376"/>
            <a:ext cx="3233851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0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AFD4E-57B3-0EBC-536D-9ED9A484E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56149E-DB80-D2F5-BDDA-413A87321E0A}"/>
              </a:ext>
            </a:extLst>
          </p:cNvPr>
          <p:cNvSpPr/>
          <p:nvPr/>
        </p:nvSpPr>
        <p:spPr>
          <a:xfrm>
            <a:off x="180975" y="114300"/>
            <a:ext cx="11830050" cy="1314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>
                <a:solidFill>
                  <a:schemeClr val="tx1"/>
                </a:solidFill>
              </a:rPr>
              <a:t>Customer Discovery and Insights</a:t>
            </a:r>
            <a:endParaRPr lang="en-IN" sz="36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40192-E577-D4BE-19DD-A173141B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1799"/>
            <a:ext cx="4804433" cy="3466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3CA30-47E6-7441-9A96-383817C5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1" y="1508949"/>
            <a:ext cx="4229973" cy="3466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50A197-72E5-CCF2-F04C-430B713F092B}"/>
              </a:ext>
            </a:extLst>
          </p:cNvPr>
          <p:cNvSpPr txBox="1"/>
          <p:nvPr/>
        </p:nvSpPr>
        <p:spPr>
          <a:xfrm>
            <a:off x="1189435" y="5775424"/>
            <a:ext cx="10154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"They told us they want a hand that moves easily, just like a real one."</a:t>
            </a:r>
          </a:p>
        </p:txBody>
      </p:sp>
    </p:spTree>
    <p:extLst>
      <p:ext uri="{BB962C8B-B14F-4D97-AF65-F5344CB8AC3E}">
        <p14:creationId xmlns:p14="http://schemas.microsoft.com/office/powerpoint/2010/main" val="177850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73859-BDC9-D889-819F-0ABDB848D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790A4-524B-F59A-14A7-38F94A207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43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401357-849B-A193-5737-30B7C7092B64}"/>
              </a:ext>
            </a:extLst>
          </p:cNvPr>
          <p:cNvSpPr/>
          <p:nvPr/>
        </p:nvSpPr>
        <p:spPr>
          <a:xfrm>
            <a:off x="6343650" y="3962400"/>
            <a:ext cx="5505814" cy="16904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Solution: Mind-Machine Harmony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72678-30D5-7D16-223C-A53883ACA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45" r="16704" b="-1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109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9465-A362-BC76-311A-040A02CB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73F09F-C740-EAD4-220F-98DA3BC5E896}"/>
              </a:ext>
            </a:extLst>
          </p:cNvPr>
          <p:cNvSpPr/>
          <p:nvPr/>
        </p:nvSpPr>
        <p:spPr>
          <a:xfrm>
            <a:off x="838200" y="459863"/>
            <a:ext cx="10515600" cy="100459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Revolutionary Prosthetic Hand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1D4B7216-736C-A903-BC72-A2DACDF80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33123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593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DCFE-B5C7-F245-19F7-90B2625D8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571600-46DE-C443-15A9-7E4FB398AB0E}"/>
              </a:ext>
            </a:extLst>
          </p:cNvPr>
          <p:cNvSpPr/>
          <p:nvPr/>
        </p:nvSpPr>
        <p:spPr>
          <a:xfrm>
            <a:off x="128588" y="114300"/>
            <a:ext cx="11830050" cy="1314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How Mind-Machine Harmony Works</a:t>
            </a:r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B7E4C89B-3CC3-D29B-6280-A75774C5F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421565"/>
              </p:ext>
            </p:extLst>
          </p:nvPr>
        </p:nvGraphicFramePr>
        <p:xfrm>
          <a:off x="870942" y="4210050"/>
          <a:ext cx="10069115" cy="1964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5424F3-7F19-71B5-0A5B-BC958E7F2D99}"/>
              </a:ext>
            </a:extLst>
          </p:cNvPr>
          <p:cNvSpPr/>
          <p:nvPr/>
        </p:nvSpPr>
        <p:spPr>
          <a:xfrm>
            <a:off x="1093940" y="2300615"/>
            <a:ext cx="1523999" cy="94362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Thought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05496D-9056-84F5-B3FA-2FF5D2CCE029}"/>
              </a:ext>
            </a:extLst>
          </p:cNvPr>
          <p:cNvSpPr/>
          <p:nvPr/>
        </p:nvSpPr>
        <p:spPr>
          <a:xfrm>
            <a:off x="3144505" y="2294353"/>
            <a:ext cx="1851474" cy="94362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EEG Headband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E986A3-162C-ADE6-6190-A921CC51B42F}"/>
              </a:ext>
            </a:extLst>
          </p:cNvPr>
          <p:cNvSpPr/>
          <p:nvPr/>
        </p:nvSpPr>
        <p:spPr>
          <a:xfrm>
            <a:off x="5639089" y="2283915"/>
            <a:ext cx="1851474" cy="95197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Signal 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533E00-98EB-AA6B-A747-298356BAFBEC}"/>
              </a:ext>
            </a:extLst>
          </p:cNvPr>
          <p:cNvSpPr/>
          <p:nvPr/>
        </p:nvSpPr>
        <p:spPr>
          <a:xfrm>
            <a:off x="8219907" y="2286004"/>
            <a:ext cx="2903205" cy="94362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</a:rPr>
              <a:t>Prosthetic Hand Movement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EC455A-AF87-D4D2-E19E-5DFD418873A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617939" y="2766166"/>
            <a:ext cx="526566" cy="62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104BA7-D6F8-FD81-AD33-1AD2D563133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995979" y="2759903"/>
            <a:ext cx="643110" cy="6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54DFA5-485C-A123-C159-C48A39568DF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490563" y="2757817"/>
            <a:ext cx="729344" cy="2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968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FF77F2-B209-F097-83F1-8C3FA77432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87" b="6666"/>
          <a:stretch/>
        </p:blipFill>
        <p:spPr>
          <a:xfrm>
            <a:off x="1929009" y="150311"/>
            <a:ext cx="8004132" cy="657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0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AA45E-994D-6F1B-4D51-BA185572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Unique Value Proposition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A0C82FB-96D0-6BCF-F466-888258952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475334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268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401</Words>
  <Application>Microsoft Office PowerPoint</Application>
  <PresentationFormat>Widescreen</PresentationFormat>
  <Paragraphs>55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Wingdings</vt:lpstr>
      <vt:lpstr>Times New Roman</vt:lpstr>
      <vt:lpstr>Arial</vt:lpstr>
      <vt:lpstr>Calibri</vt:lpstr>
      <vt:lpstr>Aptos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Unique Value Proposition </vt:lpstr>
      <vt:lpstr>MILESTONES</vt:lpstr>
      <vt:lpstr>Final Product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Naveen Kumar Mathsa</cp:lastModifiedBy>
  <cp:revision>472</cp:revision>
  <dcterms:created xsi:type="dcterms:W3CDTF">2021-02-15T04:56:39Z</dcterms:created>
  <dcterms:modified xsi:type="dcterms:W3CDTF">2025-01-25T07:46:30Z</dcterms:modified>
</cp:coreProperties>
</file>